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1" r:id="rId4"/>
  </p:sldMasterIdLst>
  <p:notesMasterIdLst>
    <p:notesMasterId r:id="rId25"/>
  </p:notesMasterIdLst>
  <p:sldIdLst>
    <p:sldId id="264" r:id="rId5"/>
    <p:sldId id="349" r:id="rId6"/>
    <p:sldId id="352" r:id="rId7"/>
    <p:sldId id="328" r:id="rId8"/>
    <p:sldId id="341" r:id="rId9"/>
    <p:sldId id="347" r:id="rId10"/>
    <p:sldId id="343" r:id="rId11"/>
    <p:sldId id="344" r:id="rId12"/>
    <p:sldId id="353" r:id="rId13"/>
    <p:sldId id="355" r:id="rId14"/>
    <p:sldId id="364" r:id="rId15"/>
    <p:sldId id="363" r:id="rId16"/>
    <p:sldId id="356" r:id="rId17"/>
    <p:sldId id="358" r:id="rId18"/>
    <p:sldId id="365" r:id="rId19"/>
    <p:sldId id="357" r:id="rId20"/>
    <p:sldId id="359" r:id="rId21"/>
    <p:sldId id="360" r:id="rId22"/>
    <p:sldId id="345" r:id="rId23"/>
    <p:sldId id="313" r:id="rId24"/>
  </p:sldIdLst>
  <p:sldSz cx="12192000" cy="6858000"/>
  <p:notesSz cx="9296400" cy="7010400"/>
  <p:embeddedFontLst>
    <p:embeddedFont>
      <p:font typeface="Libre Franklin"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9BEB1A-E134-A565-7956-C62351A332F1}" name="Lyons, Nicole" initials="LN" userId="S::nicole.lyons@ride.ri.gov::2464524e-9b3e-4115-ade9-47487ace053e" providerId="AD"/>
  <p188:author id="{004D5D40-405A-A2CA-0AE3-FFF493ADFC4F}" name="Ducady, Geralyn" initials="DG" userId="S::geralyn.ducady@ride.ri.gov::bad9ad14-644f-4cd8-b359-26def7117f1c" providerId="AD"/>
  <p188:author id="{C5FF7E5D-5B94-4F99-97D5-33CC1A97E09A}" name="Cimini, Haley" initials="CH" userId="S::Haley.Cimini@ride.ri.gov::f57f7dc9-0f47-4a4b-b3ab-b2664a089743" providerId="AD"/>
  <p188:author id="{A1FC4F7C-952D-0A3C-5A86-FB8478908250}" name="Cimini, Haley" initials="CH" userId="S::haley.cimini@ride.ri.gov::f57f7dc9-0f47-4a4b-b3ab-b2664a089743" providerId="AD"/>
  <p188:author id="{811A1D7D-8FF2-D6E3-A9FF-9C561FD59CD3}" name="Foehr, Lisa" initials="FL" userId="S::lisa.foehr@ride.ri.gov::d186b5b4-2f14-4804-b9a9-e1f651bfa609" providerId="AD"/>
  <p188:author id="{B8B091B2-A297-A50E-7291-F0B31F8E9AD3}" name="Ducady, Geralyn" initials="DG" userId="S::Geralyn.Ducady@ride.ri.gov::bad9ad14-644f-4cd8-b359-26def7117f1c" providerId="AD"/>
  <p188:author id="{D129A5EC-A1E2-F3ED-C923-971BA40201B8}" name="Phyllis Lynch" initials="PL" userId="S::Phyllis.Lynch@ride.ri.gov::acc2e560-7653-4334-a4b8-610d757b77b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7D0D0"/>
    <a:srgbClr val="FBE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68C41F-D2A0-4EBC-881E-FBC8974BED6E}" v="7" dt="2024-12-03T20:11:40.236"/>
  </p1510:revLst>
</p1510:revInfo>
</file>

<file path=ppt/tableStyles.xml><?xml version="1.0" encoding="utf-8"?>
<a:tblStyleLst xmlns:a="http://schemas.openxmlformats.org/drawingml/2006/main" def="{EB67ED1A-1EA5-4360-81CE-89CE48E10C38}">
  <a:tblStyle styleId="{EB67ED1A-1EA5-4360-81CE-89CE48E10C3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4231" autoAdjust="0"/>
  </p:normalViewPr>
  <p:slideViewPr>
    <p:cSldViewPr snapToGrid="0">
      <p:cViewPr varScale="1">
        <p:scale>
          <a:sx n="75" d="100"/>
          <a:sy n="75" d="100"/>
        </p:scale>
        <p:origin x="576" y="60"/>
      </p:cViewPr>
      <p:guideLst/>
    </p:cSldViewPr>
  </p:slideViewPr>
  <p:outlineViewPr>
    <p:cViewPr>
      <p:scale>
        <a:sx n="33" d="100"/>
        <a:sy n="33" d="100"/>
      </p:scale>
      <p:origin x="0" y="-25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cady, Geralyn" userId="bad9ad14-644f-4cd8-b359-26def7117f1c" providerId="ADAL" clId="{0468C41F-D2A0-4EBC-881E-FBC8974BED6E}"/>
    <pc:docChg chg="undo custSel delSld modSld">
      <pc:chgData name="Ducady, Geralyn" userId="bad9ad14-644f-4cd8-b359-26def7117f1c" providerId="ADAL" clId="{0468C41F-D2A0-4EBC-881E-FBC8974BED6E}" dt="2024-12-03T20:12:48.574" v="5585" actId="20577"/>
      <pc:docMkLst>
        <pc:docMk/>
      </pc:docMkLst>
      <pc:sldChg chg="addSp delSp modSp mod">
        <pc:chgData name="Ducady, Geralyn" userId="bad9ad14-644f-4cd8-b359-26def7117f1c" providerId="ADAL" clId="{0468C41F-D2A0-4EBC-881E-FBC8974BED6E}" dt="2024-12-03T17:47:42.452" v="134" actId="20577"/>
        <pc:sldMkLst>
          <pc:docMk/>
          <pc:sldMk cId="0" sldId="264"/>
        </pc:sldMkLst>
        <pc:spChg chg="add mod">
          <ac:chgData name="Ducady, Geralyn" userId="bad9ad14-644f-4cd8-b359-26def7117f1c" providerId="ADAL" clId="{0468C41F-D2A0-4EBC-881E-FBC8974BED6E}" dt="2024-12-03T17:47:42.452" v="134" actId="20577"/>
          <ac:spMkLst>
            <pc:docMk/>
            <pc:sldMk cId="0" sldId="264"/>
            <ac:spMk id="4" creationId="{61522D6D-DB92-BFBB-20FB-C43B5F93D238}"/>
          </ac:spMkLst>
        </pc:spChg>
        <pc:picChg chg="del">
          <ac:chgData name="Ducady, Geralyn" userId="bad9ad14-644f-4cd8-b359-26def7117f1c" providerId="ADAL" clId="{0468C41F-D2A0-4EBC-881E-FBC8974BED6E}" dt="2024-12-03T17:46:39.675" v="0" actId="478"/>
          <ac:picMkLst>
            <pc:docMk/>
            <pc:sldMk cId="0" sldId="264"/>
            <ac:picMk id="2" creationId="{83739CAD-3E3E-9FF8-2568-5E2F40220E82}"/>
          </ac:picMkLst>
        </pc:picChg>
      </pc:sldChg>
      <pc:sldChg chg="modNotesTx">
        <pc:chgData name="Ducady, Geralyn" userId="bad9ad14-644f-4cd8-b359-26def7117f1c" providerId="ADAL" clId="{0468C41F-D2A0-4EBC-881E-FBC8974BED6E}" dt="2024-12-03T17:53:19.281" v="266" actId="5793"/>
        <pc:sldMkLst>
          <pc:docMk/>
          <pc:sldMk cId="669915791" sldId="328"/>
        </pc:sldMkLst>
      </pc:sldChg>
      <pc:sldChg chg="modNotesTx">
        <pc:chgData name="Ducady, Geralyn" userId="bad9ad14-644f-4cd8-b359-26def7117f1c" providerId="ADAL" clId="{0468C41F-D2A0-4EBC-881E-FBC8974BED6E}" dt="2024-12-03T17:53:44.265" v="273" actId="5793"/>
        <pc:sldMkLst>
          <pc:docMk/>
          <pc:sldMk cId="358562396" sldId="341"/>
        </pc:sldMkLst>
      </pc:sldChg>
      <pc:sldChg chg="modNotesTx">
        <pc:chgData name="Ducady, Geralyn" userId="bad9ad14-644f-4cd8-b359-26def7117f1c" providerId="ADAL" clId="{0468C41F-D2A0-4EBC-881E-FBC8974BED6E}" dt="2024-12-03T17:55:11.243" v="314" actId="20577"/>
        <pc:sldMkLst>
          <pc:docMk/>
          <pc:sldMk cId="4117589217" sldId="343"/>
        </pc:sldMkLst>
      </pc:sldChg>
      <pc:sldChg chg="modNotesTx">
        <pc:chgData name="Ducady, Geralyn" userId="bad9ad14-644f-4cd8-b359-26def7117f1c" providerId="ADAL" clId="{0468C41F-D2A0-4EBC-881E-FBC8974BED6E}" dt="2024-12-03T17:56:40.281" v="548" actId="20577"/>
        <pc:sldMkLst>
          <pc:docMk/>
          <pc:sldMk cId="939554351" sldId="344"/>
        </pc:sldMkLst>
      </pc:sldChg>
      <pc:sldChg chg="modNotesTx">
        <pc:chgData name="Ducady, Geralyn" userId="bad9ad14-644f-4cd8-b359-26def7117f1c" providerId="ADAL" clId="{0468C41F-D2A0-4EBC-881E-FBC8974BED6E}" dt="2024-12-03T20:12:48.574" v="5585" actId="20577"/>
        <pc:sldMkLst>
          <pc:docMk/>
          <pc:sldMk cId="1852416149" sldId="345"/>
        </pc:sldMkLst>
      </pc:sldChg>
      <pc:sldChg chg="modNotesTx">
        <pc:chgData name="Ducady, Geralyn" userId="bad9ad14-644f-4cd8-b359-26def7117f1c" providerId="ADAL" clId="{0468C41F-D2A0-4EBC-881E-FBC8974BED6E}" dt="2024-12-03T17:54:21.402" v="284" actId="5793"/>
        <pc:sldMkLst>
          <pc:docMk/>
          <pc:sldMk cId="2564500309" sldId="347"/>
        </pc:sldMkLst>
      </pc:sldChg>
      <pc:sldChg chg="modSp mod">
        <pc:chgData name="Ducady, Geralyn" userId="bad9ad14-644f-4cd8-b359-26def7117f1c" providerId="ADAL" clId="{0468C41F-D2A0-4EBC-881E-FBC8974BED6E}" dt="2024-12-03T17:47:57.634" v="137" actId="1076"/>
        <pc:sldMkLst>
          <pc:docMk/>
          <pc:sldMk cId="2937102317" sldId="349"/>
        </pc:sldMkLst>
        <pc:spChg chg="mod">
          <ac:chgData name="Ducady, Geralyn" userId="bad9ad14-644f-4cd8-b359-26def7117f1c" providerId="ADAL" clId="{0468C41F-D2A0-4EBC-881E-FBC8974BED6E}" dt="2024-12-03T17:47:57.634" v="137" actId="1076"/>
          <ac:spMkLst>
            <pc:docMk/>
            <pc:sldMk cId="2937102317" sldId="349"/>
            <ac:spMk id="4" creationId="{E7E8F0AC-60D8-05BC-0D30-9CC12D729AF1}"/>
          </ac:spMkLst>
        </pc:spChg>
      </pc:sldChg>
      <pc:sldChg chg="modNotesTx">
        <pc:chgData name="Ducady, Geralyn" userId="bad9ad14-644f-4cd8-b359-26def7117f1c" providerId="ADAL" clId="{0468C41F-D2A0-4EBC-881E-FBC8974BED6E}" dt="2024-12-03T20:09:44.202" v="5238" actId="114"/>
        <pc:sldMkLst>
          <pc:docMk/>
          <pc:sldMk cId="666280315" sldId="352"/>
        </pc:sldMkLst>
      </pc:sldChg>
      <pc:sldChg chg="modNotesTx">
        <pc:chgData name="Ducady, Geralyn" userId="bad9ad14-644f-4cd8-b359-26def7117f1c" providerId="ADAL" clId="{0468C41F-D2A0-4EBC-881E-FBC8974BED6E}" dt="2024-12-03T17:58:34.785" v="620" actId="20577"/>
        <pc:sldMkLst>
          <pc:docMk/>
          <pc:sldMk cId="603303606" sldId="353"/>
        </pc:sldMkLst>
      </pc:sldChg>
      <pc:sldChg chg="modNotesTx">
        <pc:chgData name="Ducady, Geralyn" userId="bad9ad14-644f-4cd8-b359-26def7117f1c" providerId="ADAL" clId="{0468C41F-D2A0-4EBC-881E-FBC8974BED6E}" dt="2024-12-03T18:02:10.218" v="817" actId="20577"/>
        <pc:sldMkLst>
          <pc:docMk/>
          <pc:sldMk cId="549413100" sldId="355"/>
        </pc:sldMkLst>
      </pc:sldChg>
      <pc:sldChg chg="modNotesTx">
        <pc:chgData name="Ducady, Geralyn" userId="bad9ad14-644f-4cd8-b359-26def7117f1c" providerId="ADAL" clId="{0468C41F-D2A0-4EBC-881E-FBC8974BED6E}" dt="2024-12-03T19:51:56.977" v="4478" actId="20577"/>
        <pc:sldMkLst>
          <pc:docMk/>
          <pc:sldMk cId="1663658217" sldId="356"/>
        </pc:sldMkLst>
      </pc:sldChg>
      <pc:sldChg chg="modNotesTx">
        <pc:chgData name="Ducady, Geralyn" userId="bad9ad14-644f-4cd8-b359-26def7117f1c" providerId="ADAL" clId="{0468C41F-D2A0-4EBC-881E-FBC8974BED6E}" dt="2024-12-03T19:39:34.182" v="4038" actId="20577"/>
        <pc:sldMkLst>
          <pc:docMk/>
          <pc:sldMk cId="906202996" sldId="357"/>
        </pc:sldMkLst>
      </pc:sldChg>
      <pc:sldChg chg="modNotesTx">
        <pc:chgData name="Ducady, Geralyn" userId="bad9ad14-644f-4cd8-b359-26def7117f1c" providerId="ADAL" clId="{0468C41F-D2A0-4EBC-881E-FBC8974BED6E}" dt="2024-12-03T19:53:31.457" v="4482" actId="20577"/>
        <pc:sldMkLst>
          <pc:docMk/>
          <pc:sldMk cId="3713277845" sldId="358"/>
        </pc:sldMkLst>
      </pc:sldChg>
      <pc:sldChg chg="modNotesTx">
        <pc:chgData name="Ducady, Geralyn" userId="bad9ad14-644f-4cd8-b359-26def7117f1c" providerId="ADAL" clId="{0468C41F-D2A0-4EBC-881E-FBC8974BED6E}" dt="2024-12-03T19:48:30.556" v="4464" actId="114"/>
        <pc:sldMkLst>
          <pc:docMk/>
          <pc:sldMk cId="258121838" sldId="359"/>
        </pc:sldMkLst>
      </pc:sldChg>
      <pc:sldChg chg="modNotesTx">
        <pc:chgData name="Ducady, Geralyn" userId="bad9ad14-644f-4cd8-b359-26def7117f1c" providerId="ADAL" clId="{0468C41F-D2A0-4EBC-881E-FBC8974BED6E}" dt="2024-12-03T19:56:09.185" v="4578" actId="20577"/>
        <pc:sldMkLst>
          <pc:docMk/>
          <pc:sldMk cId="2571209703" sldId="360"/>
        </pc:sldMkLst>
      </pc:sldChg>
      <pc:sldChg chg="del">
        <pc:chgData name="Ducady, Geralyn" userId="bad9ad14-644f-4cd8-b359-26def7117f1c" providerId="ADAL" clId="{0468C41F-D2A0-4EBC-881E-FBC8974BED6E}" dt="2024-12-03T17:48:08.153" v="138" actId="2696"/>
        <pc:sldMkLst>
          <pc:docMk/>
          <pc:sldMk cId="3161820273" sldId="362"/>
        </pc:sldMkLst>
      </pc:sldChg>
      <pc:sldChg chg="modNotesTx">
        <pc:chgData name="Ducady, Geralyn" userId="bad9ad14-644f-4cd8-b359-26def7117f1c" providerId="ADAL" clId="{0468C41F-D2A0-4EBC-881E-FBC8974BED6E}" dt="2024-12-03T19:14:27.560" v="1487" actId="20577"/>
        <pc:sldMkLst>
          <pc:docMk/>
          <pc:sldMk cId="49036912" sldId="363"/>
        </pc:sldMkLst>
      </pc:sldChg>
      <pc:sldChg chg="modNotesTx">
        <pc:chgData name="Ducady, Geralyn" userId="bad9ad14-644f-4cd8-b359-26def7117f1c" providerId="ADAL" clId="{0468C41F-D2A0-4EBC-881E-FBC8974BED6E}" dt="2024-12-03T19:17:38.776" v="1697" actId="20577"/>
        <pc:sldMkLst>
          <pc:docMk/>
          <pc:sldMk cId="1868834957" sldId="364"/>
        </pc:sldMkLst>
      </pc:sldChg>
      <pc:sldChg chg="modNotesTx">
        <pc:chgData name="Ducady, Geralyn" userId="bad9ad14-644f-4cd8-b359-26def7117f1c" providerId="ADAL" clId="{0468C41F-D2A0-4EBC-881E-FBC8974BED6E}" dt="2024-12-03T19:53:56.529" v="4486" actId="20577"/>
        <pc:sldMkLst>
          <pc:docMk/>
          <pc:sldMk cId="2849253030" sldId="3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028440" cy="351737"/>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265809" y="0"/>
            <a:ext cx="4028440" cy="351737"/>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9640" y="3373755"/>
            <a:ext cx="7437120" cy="2760345"/>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658664"/>
            <a:ext cx="4028440" cy="351736"/>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65809" y="6658664"/>
            <a:ext cx="4028440" cy="351736"/>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aa6c788971_0_1031: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aa6c788971_0_1031:notes"/>
          <p:cNvSpPr txBox="1">
            <a:spLocks noGrp="1"/>
          </p:cNvSpPr>
          <p:nvPr>
            <p:ph type="body" idx="1"/>
          </p:nvPr>
        </p:nvSpPr>
        <p:spPr>
          <a:xfrm>
            <a:off x="929640" y="3373755"/>
            <a:ext cx="7436961" cy="276045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644" name="Google Shape;644;gaa6c788971_0_1031:notes"/>
          <p:cNvSpPr txBox="1">
            <a:spLocks noGrp="1"/>
          </p:cNvSpPr>
          <p:nvPr>
            <p:ph type="sldNum" idx="12"/>
          </p:nvPr>
        </p:nvSpPr>
        <p:spPr>
          <a:xfrm>
            <a:off x="5265809" y="6658664"/>
            <a:ext cx="4028387" cy="351787"/>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1E617-DA4A-E471-9442-2017E7950A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5CD8F2-E861-4D4F-417A-4858814CA9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8802FE-72BE-EACF-0A9A-9AFE11948A4C}"/>
              </a:ext>
            </a:extLst>
          </p:cNvPr>
          <p:cNvSpPr>
            <a:spLocks noGrp="1"/>
          </p:cNvSpPr>
          <p:nvPr>
            <p:ph type="body" idx="1"/>
          </p:nvPr>
        </p:nvSpPr>
        <p:spPr/>
        <p:txBody>
          <a:bodyPr/>
          <a:lstStyle/>
          <a:p>
            <a:r>
              <a:rPr lang="en-US" dirty="0"/>
              <a:t>For each phase, a Request for Curriculum was posted. When soliciting vendors for curricular submissions, the Review Tool had not yet been fully developed. However, the criteria outlined in the </a:t>
            </a:r>
            <a:r>
              <a:rPr lang="en-US" i="1" dirty="0"/>
              <a:t>Social Studies Curriculum Framework </a:t>
            </a:r>
            <a:r>
              <a:rPr lang="en-US" dirty="0"/>
              <a:t>that were used to develop the review tool were outlined in the Request for Curriculum.  The Request was posted on the RIDE website and shared through RIDE’s Field Memo and the Social Studies Newsletter. RIDE also sent the request to publishers/vendors that were on a list published by CCSSO (Council of Chief State School Officers) as part of a survey of social studies instructional materials their social studies committee conducted in 2019.</a:t>
            </a:r>
          </a:p>
        </p:txBody>
      </p:sp>
      <p:sp>
        <p:nvSpPr>
          <p:cNvPr id="4" name="Slide Number Placeholder 3">
            <a:extLst>
              <a:ext uri="{FF2B5EF4-FFF2-40B4-BE49-F238E27FC236}">
                <a16:creationId xmlns:a16="http://schemas.microsoft.com/office/drawing/2014/main" id="{ABABDEAD-BDBC-8FD7-83AA-C50C20A08FC0}"/>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0230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9FF20-97D5-C88F-3AA6-FB75709D33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057146-C554-EF15-241F-8D9E259C74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44C10E-DE14-FEC6-025A-33305AC07F12}"/>
              </a:ext>
            </a:extLst>
          </p:cNvPr>
          <p:cNvSpPr>
            <a:spLocks noGrp="1"/>
          </p:cNvSpPr>
          <p:nvPr>
            <p:ph type="body" idx="1"/>
          </p:nvPr>
        </p:nvSpPr>
        <p:spPr/>
        <p:txBody>
          <a:bodyPr/>
          <a:lstStyle/>
          <a:p>
            <a:r>
              <a:rPr lang="en-US" dirty="0"/>
              <a:t>Publishers were required to fill out a form with general information about the titles they were submitting as well as fill out a document cross walking their materials to the </a:t>
            </a:r>
            <a:r>
              <a:rPr lang="en-US" i="1" dirty="0"/>
              <a:t>Social Studies Standards</a:t>
            </a:r>
            <a:r>
              <a:rPr lang="en-US" dirty="0"/>
              <a:t>.  In addition to correlating materials to the </a:t>
            </a:r>
            <a:r>
              <a:rPr lang="en-US" i="1" dirty="0"/>
              <a:t>Standards</a:t>
            </a:r>
            <a:r>
              <a:rPr lang="en-US" dirty="0"/>
              <a:t>, there are questions at the end of the document for each grade/high school course that requires publishers to provide evidence for some of the afore-mentioned high-quality criteria such as supports for Multilingual Learners (MLLs) or inquiry-based learning.</a:t>
            </a:r>
          </a:p>
          <a:p>
            <a:endParaRPr lang="en-US" dirty="0"/>
          </a:p>
          <a:p>
            <a:r>
              <a:rPr lang="en-US" dirty="0"/>
              <a:t>{Note: Template correlation documents for each grade and high school course are available if schools or LEAs would like to use them as tools to review materials. Please contact socialstudies@ride.ri.gov to request a zip file of these documents.}</a:t>
            </a:r>
          </a:p>
        </p:txBody>
      </p:sp>
      <p:sp>
        <p:nvSpPr>
          <p:cNvPr id="4" name="Slide Number Placeholder 3">
            <a:extLst>
              <a:ext uri="{FF2B5EF4-FFF2-40B4-BE49-F238E27FC236}">
                <a16:creationId xmlns:a16="http://schemas.microsoft.com/office/drawing/2014/main" id="{AC3C46C4-662D-29D1-8E31-82CBAEF4A175}"/>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9654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5BDA4-7147-E0E5-B3CC-68B6F3DD5F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157A1B-9348-AF74-7FF0-3DFC8CAD60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56B1AD-B5B7-4D58-E6F9-F1FF5EADDEC4}"/>
              </a:ext>
            </a:extLst>
          </p:cNvPr>
          <p:cNvSpPr>
            <a:spLocks noGrp="1"/>
          </p:cNvSpPr>
          <p:nvPr>
            <p:ph type="body" idx="1"/>
          </p:nvPr>
        </p:nvSpPr>
        <p:spPr/>
        <p:txBody>
          <a:bodyPr/>
          <a:lstStyle/>
          <a:p>
            <a:r>
              <a:rPr lang="en-US" dirty="0"/>
              <a:t>This table shows how many curricular submissions RIDE received for each grade and high school course. Please note that not all existing publishers chose to participate. A few informed RIDE that they were not yet ready to align to our standards but may participate if RIDE runs a future review cycle. </a:t>
            </a:r>
          </a:p>
        </p:txBody>
      </p:sp>
      <p:sp>
        <p:nvSpPr>
          <p:cNvPr id="4" name="Slide Number Placeholder 3">
            <a:extLst>
              <a:ext uri="{FF2B5EF4-FFF2-40B4-BE49-F238E27FC236}">
                <a16:creationId xmlns:a16="http://schemas.microsoft.com/office/drawing/2014/main" id="{B08C8FE0-8495-D700-6276-96DDBB384128}"/>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3073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FCC69-5074-AAB0-D6DE-79C7823230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28B021-2DFD-F1AA-967A-6FE0F97978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5AB6C9-2AF0-EDE0-9CAC-032A1DAACD12}"/>
              </a:ext>
            </a:extLst>
          </p:cNvPr>
          <p:cNvSpPr>
            <a:spLocks noGrp="1"/>
          </p:cNvSpPr>
          <p:nvPr>
            <p:ph type="body" idx="1"/>
          </p:nvPr>
        </p:nvSpPr>
        <p:spPr/>
        <p:txBody>
          <a:bodyPr/>
          <a:lstStyle/>
          <a:p>
            <a:r>
              <a:rPr lang="en-US" dirty="0"/>
              <a:t>RIDE led the recruitment, selection, and training of review team members for each of the three phases. A call for applicants was published on RIDE’s website and disseminated through the Field Memo and Social Studies Newsletter. Each team had three available positions, and applicants were selected based on several criteria: ensuring statewide district representation, including teachers with diverse levels of experience, and incorporating members with expertise in serving special populations, such as Multilingual Learners (MLLs) and Differently Abled Students (DAS).</a:t>
            </a:r>
          </a:p>
          <a:p>
            <a:endParaRPr lang="en-US" dirty="0"/>
          </a:p>
          <a:p>
            <a:r>
              <a:rPr lang="en-US" dirty="0"/>
              <a:t>Reviewers were also assigned to grade levels or spans aligned with their expertise. For example, high school curricula were reviewed by high school educators who currently teach or have taught the specific courses being reviewed. Middle school teachers assessed materials for their respective grades, while elementary teachers reviewed K-4 materials, with teams divided into lower, middle, and upper elementary spans.</a:t>
            </a:r>
          </a:p>
          <a:p>
            <a:endParaRPr lang="en-US" dirty="0"/>
          </a:p>
          <a:p>
            <a:r>
              <a:rPr lang="en-US" dirty="0"/>
              <a:t>In Phases 1 and 2, each grade level and high school course had its own dedicated review team. For instance, the grade 6 team evaluated all materials submitted for that grade. In Phase 3, due to fewer elementary submissions, RIDE organized three teams to cover the five elementary grade levels (K-4). Each team was assigned five curricular titles to review, ensuring thorough evaluation.</a:t>
            </a:r>
          </a:p>
          <a:p>
            <a:endParaRPr lang="en-US" dirty="0"/>
          </a:p>
          <a:p>
            <a:endParaRPr lang="en-US" dirty="0"/>
          </a:p>
        </p:txBody>
      </p:sp>
      <p:sp>
        <p:nvSpPr>
          <p:cNvPr id="4" name="Slide Number Placeholder 3">
            <a:extLst>
              <a:ext uri="{FF2B5EF4-FFF2-40B4-BE49-F238E27FC236}">
                <a16:creationId xmlns:a16="http://schemas.microsoft.com/office/drawing/2014/main" id="{F1EA3401-D62A-DD3C-DB41-D2D5E81DBC3B}"/>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5691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1750E-10B0-6C4F-FF63-DBB3804A49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774744-FF14-11E9-AA64-52F5C133D5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BBFCB5-93F3-2F9B-47F8-3559FFF3434D}"/>
              </a:ext>
            </a:extLst>
          </p:cNvPr>
          <p:cNvSpPr>
            <a:spLocks noGrp="1"/>
          </p:cNvSpPr>
          <p:nvPr>
            <p:ph type="body" idx="1"/>
          </p:nvPr>
        </p:nvSpPr>
        <p:spPr/>
        <p:txBody>
          <a:bodyPr/>
          <a:lstStyle/>
          <a:p>
            <a:r>
              <a:rPr lang="en-US" dirty="0"/>
              <a:t>Review teams followed the protocol mentioned earlier with a few additional instructions specific to these reviews.  The protocol required reviewers to look at one set of materials at a time. The protocol includes defining team roles, establishing norms, and aligning everyone's understanding of the review tool. The protocol also lays out a review cycle that teams followed. </a:t>
            </a:r>
          </a:p>
          <a:p>
            <a:endParaRPr lang="en-US" dirty="0"/>
          </a:p>
          <a:p>
            <a:r>
              <a:rPr lang="en-US" dirty="0"/>
              <a:t>For each set of materials, teams followed a repeated cycle. They began by previewing the materials together, then proceeded with independent review of the materials. Afterward, the team reconvened to discuss their individual findings for each criterion and to work toward a consensus. For this project, RIDE defined consensus as a majority-rules approach. However, teams were also encouraged to include descriptive feedback in their notes to capture all viewpoints. This process was repeated for each set of materials.</a:t>
            </a:r>
          </a:p>
        </p:txBody>
      </p:sp>
      <p:sp>
        <p:nvSpPr>
          <p:cNvPr id="4" name="Slide Number Placeholder 3">
            <a:extLst>
              <a:ext uri="{FF2B5EF4-FFF2-40B4-BE49-F238E27FC236}">
                <a16:creationId xmlns:a16="http://schemas.microsoft.com/office/drawing/2014/main" id="{31B6B8F9-A8F5-4FF8-A5EC-A5F38C870565}"/>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0649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Calibri" panose="020F0502020204030204" pitchFamily="34" charset="0"/>
                <a:ea typeface="Arial"/>
                <a:cs typeface="Calibri" panose="020F0502020204030204" pitchFamily="34" charset="0"/>
                <a:sym typeface="Arial"/>
              </a:rPr>
              <a:t>Each team went through an orientation process that included pre-work, learning about the review protocol and Review Tool, and participating in a Review Tool calibration activity.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latin typeface="Calibri" panose="020F0502020204030204" pitchFamily="34" charset="0"/>
              <a:ea typeface="Arial"/>
              <a:cs typeface="Calibri" panose="020F0502020204030204" pitchFamily="34" charset="0"/>
              <a:sym typeface="Aria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Calibri" panose="020F0502020204030204" pitchFamily="34" charset="0"/>
                <a:ea typeface="Arial"/>
                <a:cs typeface="Calibri" panose="020F0502020204030204" pitchFamily="34" charset="0"/>
                <a:sym typeface="Arial"/>
              </a:rPr>
              <a:t>Review teams were instructed to review the materials as they are out of the box and not base their analysis on how a teacher might adapt them.</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latin typeface="Calibri" panose="020F0502020204030204" pitchFamily="34" charset="0"/>
              <a:ea typeface="Arial"/>
              <a:cs typeface="Calibri" panose="020F0502020204030204" pitchFamily="34" charset="0"/>
              <a:sym typeface="Aria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Teams were provided with the technical reports submitted by curriculum vendors to help identify evidence related to the Review Tool criteria. However, they were directed to prioritize using the Review Tool to assess evidence within the materials themselves, rather than relying solely on the evidence presented by the publishers.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latin typeface="Calibri" panose="020F0502020204030204" pitchFamily="34" charset="0"/>
              <a:cs typeface="Calibri" panose="020F0502020204030204" pitchFamily="34" charset="0"/>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panose="020F0502020204030204" pitchFamily="34" charset="0"/>
                <a:cs typeface="Calibri" panose="020F0502020204030204" pitchFamily="34" charset="0"/>
                <a:sym typeface="Calibri"/>
              </a:rPr>
              <a:t>Team members were also informed that if any of them are familiar with a particular curriculum, they need to look at the materials through the lens of the Review Tool.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latin typeface="Calibri" panose="020F0502020204030204" pitchFamily="34" charset="0"/>
              <a:cs typeface="Calibri" panose="020F0502020204030204" pitchFamily="34" charset="0"/>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panose="020F0502020204030204" pitchFamily="34" charset="0"/>
                <a:cs typeface="Calibri" panose="020F0502020204030204" pitchFamily="34" charset="0"/>
                <a:sym typeface="Calibri"/>
              </a:rPr>
              <a:t>The Phase 1 team met during the summer of 2023 and, given summer schedules, their orientation was two-hours and virtual. Phase 2 and 3 teams met during the 2023-2024 school year and RIDE was thus able to host the orientation sessions in person for a half day on a Saturday. The longer orientation session allowed teams to start their work together previewing their first set of materials.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latin typeface="Calibri" panose="020F0502020204030204" pitchFamily="34" charset="0"/>
              <a:ea typeface="Arial"/>
              <a:cs typeface="Calibri" panose="020F0502020204030204" pitchFamily="34" charset="0"/>
              <a:sym typeface="Arial"/>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292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EE035-C374-B295-1499-3973CCCE0F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C4563-F5B6-F2C3-23E9-C13A5147E2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20FFEC-4BE4-D65B-5B94-A026E94ADA95}"/>
              </a:ext>
            </a:extLst>
          </p:cNvPr>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This is an example, from Phase 2, of the meeting cycle for the review teams. Phase 1 teams met on their own and set their own meeting dates and times due to summer travel plans of members.  Phase 2 and 3 teams were able to have regular in-person and virtual meetings and were able to keep to a regular cadence of an approximately two-week review cycle for each set of materials. Some teams also met at additional times outside of the set meetings.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RIDE organized a shared dashboard document for each phase of the work as a means for teams to track their progress and for RIDE to regularly review work, provide feedback, and ask clarifying questions. </a:t>
            </a:r>
          </a:p>
        </p:txBody>
      </p:sp>
      <p:sp>
        <p:nvSpPr>
          <p:cNvPr id="4" name="Slide Number Placeholder 3">
            <a:extLst>
              <a:ext uri="{FF2B5EF4-FFF2-40B4-BE49-F238E27FC236}">
                <a16:creationId xmlns:a16="http://schemas.microsoft.com/office/drawing/2014/main" id="{193E74FC-FA70-5D1A-0F4E-0AFCA45DE4D6}"/>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2795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3D676-4B01-6785-F305-C68A265974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58B522-2A1B-8AC3-6613-B8BF5E465A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2A7E77-D2D9-28F0-0AB6-53512F348E09}"/>
              </a:ext>
            </a:extLst>
          </p:cNvPr>
          <p:cNvSpPr>
            <a:spLocks noGrp="1"/>
          </p:cNvSpPr>
          <p:nvPr>
            <p:ph type="body" idx="1"/>
          </p:nvPr>
        </p:nvSpPr>
        <p:spPr/>
        <p:txBody>
          <a:bodyPr/>
          <a:lstStyle/>
          <a:p>
            <a:r>
              <a:rPr lang="en-US" dirty="0"/>
              <a:t>RIDE set definitions for curricula that met versus those that did not meet minimum requirements for consideration by districts. While materials deemed by review teams to meet these requirements are satisfactory, they are not flawless and may still require supplementation.</a:t>
            </a:r>
          </a:p>
          <a:p>
            <a:endParaRPr lang="en-US" dirty="0"/>
          </a:p>
          <a:p>
            <a:r>
              <a:rPr lang="en-US" dirty="0"/>
              <a:t>While RIDE did not design the Review Tool with "Gateway" criteria like those found in other such tools, reviewer notes revealed that the first two areas of the Review Tool were the most critical. Titles primarily needed to perform well in these areas to be considered as meeting the minimum requirements for consideration by districts. For instance, even if materials include excellent assessments, they hold little value if they fail to meet the majority of the </a:t>
            </a:r>
            <a:r>
              <a:rPr lang="en-US" i="1" dirty="0"/>
              <a:t>Social Studies Standards</a:t>
            </a:r>
            <a:r>
              <a:rPr lang="en-US" dirty="0"/>
              <a:t>.</a:t>
            </a:r>
          </a:p>
          <a:p>
            <a:endParaRPr lang="en-US" dirty="0"/>
          </a:p>
        </p:txBody>
      </p:sp>
      <p:sp>
        <p:nvSpPr>
          <p:cNvPr id="4" name="Slide Number Placeholder 3">
            <a:extLst>
              <a:ext uri="{FF2B5EF4-FFF2-40B4-BE49-F238E27FC236}">
                <a16:creationId xmlns:a16="http://schemas.microsoft.com/office/drawing/2014/main" id="{6F82FA4D-E85C-03F9-ED7D-74DCB8CF1BDF}"/>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7941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again shows the number of submissions for each grade and high school course, with an additional column indicating the number of titles that were determined by review teams to have met the minimum requirements.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6418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RIDE has made full review reports available on the social studies landing page of its website for titles that meet the minimum requirements. These reports have been edited for consistency and clarity; however, variations in writing style may reflect the contributions of different review teams. While assessments such as the presence of multiple perspectives in a curriculum were not altered, technical details—like the availability of text-to-speech features in a curriculum's online platform—were reviewed by RIDE and standardized across reports.</a:t>
            </a:r>
          </a:p>
          <a:p>
            <a:endParaRPr lang="en-US" dirty="0"/>
          </a:p>
          <a:p>
            <a:r>
              <a:rPr lang="en-US" dirty="0"/>
              <a:t>{Note: the facilitator may wish to visit RIDE’s website to walk participants through an example report – ride.ri.gov/instruction-assessment/</a:t>
            </a:r>
            <a:r>
              <a:rPr lang="en-US" dirty="0" err="1"/>
              <a:t>socialstudies</a:t>
            </a:r>
            <a:r>
              <a:rPr lang="en-US" dirty="0"/>
              <a:t> click the plus sign next to “Social Studies Core Curriculum Reviews.” Each report includes a summary of the curriculum, reviews for each of the areas and indicators, and the correlations to the </a:t>
            </a:r>
            <a:r>
              <a:rPr lang="en-US" i="1" dirty="0"/>
              <a:t>Standards</a:t>
            </a:r>
            <a:r>
              <a:rPr lang="en-US" dirty="0"/>
              <a:t> provided by the publisher. Publishers were invited to submit a response to the report. If they did so, those were added to the end of the reports.}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2180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7361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CBE0D-00AB-3939-7D68-04CB8DC564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AA8B8E-4B8D-B200-3537-A5238611E0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5FED40-83F4-0EE2-8BFC-643C8BA13341}"/>
              </a:ext>
            </a:extLst>
          </p:cNvPr>
          <p:cNvSpPr>
            <a:spLocks noGrp="1"/>
          </p:cNvSpPr>
          <p:nvPr>
            <p:ph type="body" idx="1"/>
          </p:nvPr>
        </p:nvSpPr>
        <p:spPr/>
        <p:txBody>
          <a:bodyPr/>
          <a:lstStyle/>
          <a:p>
            <a:pPr algn="l"/>
            <a:r>
              <a:rPr lang="en-US" i="0" dirty="0">
                <a:solidFill>
                  <a:srgbClr val="404040"/>
                </a:solidFill>
                <a:effectLst/>
                <a:latin typeface="var(--font-sans-vf)"/>
              </a:rPr>
              <a:t>In 2023, the Rhode Island Department of Education published the </a:t>
            </a:r>
            <a:r>
              <a:rPr lang="en-US" sz="1200" b="0" i="0" u="none" strike="noStrike" cap="none" dirty="0">
                <a:solidFill>
                  <a:srgbClr val="404040"/>
                </a:solidFill>
                <a:effectLst/>
                <a:latin typeface="var(--font-sans-vf)"/>
                <a:cs typeface="Calibri"/>
                <a:sym typeface="Calibri"/>
              </a:rPr>
              <a:t>revised </a:t>
            </a:r>
            <a:r>
              <a:rPr lang="en-US" sz="1200" b="0" i="1" u="none" strike="noStrike" cap="none" dirty="0">
                <a:solidFill>
                  <a:srgbClr val="404040"/>
                </a:solidFill>
                <a:effectLst/>
                <a:latin typeface="var(--font-sans-vf)"/>
                <a:cs typeface="Calibri"/>
                <a:sym typeface="Calibri"/>
              </a:rPr>
              <a:t>Rhode Island Social Studies Standards </a:t>
            </a:r>
            <a:r>
              <a:rPr lang="en-US" sz="1200" b="0" i="0" u="none" strike="noStrike" cap="none" dirty="0">
                <a:solidFill>
                  <a:srgbClr val="404040"/>
                </a:solidFill>
                <a:effectLst/>
                <a:latin typeface="var(--font-sans-vf)"/>
                <a:cs typeface="Calibri"/>
                <a:sym typeface="Calibri"/>
              </a:rPr>
              <a:t>which are grade level specific and are a change from the previous Grade Span Expectations. In addition, the new </a:t>
            </a:r>
            <a:r>
              <a:rPr lang="en-US" sz="1200" b="0" i="1" u="none" strike="noStrike" cap="none" dirty="0">
                <a:solidFill>
                  <a:srgbClr val="404040"/>
                </a:solidFill>
                <a:effectLst/>
                <a:latin typeface="var(--font-sans-vf)"/>
                <a:cs typeface="Calibri"/>
                <a:sym typeface="Calibri"/>
              </a:rPr>
              <a:t>Social Studies Curriculum Framework</a:t>
            </a:r>
            <a:r>
              <a:rPr lang="en-US" sz="1200" b="0" i="0" u="none" strike="noStrike" cap="none" dirty="0">
                <a:solidFill>
                  <a:srgbClr val="404040"/>
                </a:solidFill>
                <a:effectLst/>
                <a:latin typeface="var(--font-sans-vf)"/>
                <a:cs typeface="Calibri"/>
                <a:sym typeface="Calibri"/>
              </a:rPr>
              <a:t>, published in early 2024, identifies what high quality curriculum should look like in social studies. New content and expectations of high quality prompted the need for </a:t>
            </a:r>
            <a:r>
              <a:rPr lang="en-US" i="0" dirty="0">
                <a:solidFill>
                  <a:srgbClr val="404040"/>
                </a:solidFill>
                <a:effectLst/>
                <a:latin typeface="var(--font-sans-vf)"/>
              </a:rPr>
              <a:t>Rhode Island’s Local Education Agencies (LEAs) to review existing instructional materials for standards alignment and quality or to adopt new materials. </a:t>
            </a:r>
          </a:p>
          <a:p>
            <a:pPr algn="l"/>
            <a:endParaRPr lang="en-US" i="0" dirty="0">
              <a:solidFill>
                <a:srgbClr val="404040"/>
              </a:solidFill>
              <a:effectLst/>
              <a:latin typeface="var(--font-sans-vf)"/>
            </a:endParaRPr>
          </a:p>
          <a:p>
            <a:pPr algn="l"/>
            <a:r>
              <a:rPr lang="en-US" i="0" dirty="0">
                <a:solidFill>
                  <a:srgbClr val="404040"/>
                </a:solidFill>
                <a:effectLst/>
                <a:latin typeface="var(--font-sans-vf)"/>
              </a:rPr>
              <a:t>In Rhode Island, LEAs purchase instructional materials that are best for their local communities since those closest to students are best positioned to decide which instructional materials are appropriate for their district and classrooms. To support LEAs in making their decisions, RIDE conducted core curriculum reviews based on criteria outlined in the </a:t>
            </a:r>
            <a:r>
              <a:rPr lang="en-US" i="1" dirty="0">
                <a:solidFill>
                  <a:srgbClr val="404040"/>
                </a:solidFill>
                <a:effectLst/>
                <a:latin typeface="var(--font-sans-vf)"/>
              </a:rPr>
              <a:t>Social Studies Curriculum Framework</a:t>
            </a:r>
            <a:r>
              <a:rPr lang="en-US" i="0" dirty="0">
                <a:solidFill>
                  <a:srgbClr val="404040"/>
                </a:solidFill>
                <a:effectLst/>
                <a:latin typeface="var(--font-sans-vf)"/>
              </a:rPr>
              <a:t>, which will be covered in this presentation.</a:t>
            </a:r>
            <a:endParaRPr lang="en-US" dirty="0"/>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Rhode Island legislation (RIGL§ 16-22-32) requires that LEAs adopt high quality curriculum materials in English language arts, mathematics, and science and technology, primarily using curriculum reviewed by </a:t>
            </a:r>
            <a:r>
              <a:rPr lang="en-US" dirty="0" err="1"/>
              <a:t>EdReports</a:t>
            </a:r>
            <a:r>
              <a:rPr lang="en-US" dirty="0"/>
              <a:t>. This law does not name social studies and therefore </a:t>
            </a:r>
            <a:r>
              <a:rPr lang="en-US" i="0" dirty="0">
                <a:solidFill>
                  <a:srgbClr val="404040"/>
                </a:solidFill>
                <a:effectLst/>
                <a:latin typeface="var(--font-sans-vf)"/>
              </a:rPr>
              <a:t>the materials posted are not a “green light” list. LEAs are not required to select materials that have been reviewed through RIDE’s review process.</a:t>
            </a:r>
          </a:p>
        </p:txBody>
      </p:sp>
      <p:sp>
        <p:nvSpPr>
          <p:cNvPr id="4" name="Slide Number Placeholder 3">
            <a:extLst>
              <a:ext uri="{FF2B5EF4-FFF2-40B4-BE49-F238E27FC236}">
                <a16:creationId xmlns:a16="http://schemas.microsoft.com/office/drawing/2014/main" id="{360C4835-2B1C-63AD-3D1E-E2CC19742F06}"/>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8120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social studies materials are not named in the legislation, it is expected that LEAs adopt high quality curriculum for all the core subjects, including social studies. </a:t>
            </a:r>
            <a:r>
              <a:rPr lang="en-US" dirty="0" err="1"/>
              <a:t>EdReports</a:t>
            </a:r>
            <a:r>
              <a:rPr lang="en-US" dirty="0"/>
              <a:t>, mentioned in the previous slide, does not review social studies curricula, therefore, RIDE has developed criteria for recognizing high-quality curriculum in social studies. </a:t>
            </a:r>
          </a:p>
          <a:p>
            <a:endParaRPr lang="en-US" dirty="0"/>
          </a:p>
          <a:p>
            <a:pPr marL="0" marR="0" lvl="0" indent="0" algn="l" defTabSz="914400" rtl="0" eaLnBrk="1" fontAlgn="auto" latinLnBrk="0" hangingPunct="1">
              <a:lnSpc>
                <a:spcPct val="100000"/>
              </a:lnSpc>
              <a:spcBef>
                <a:spcPts val="600"/>
              </a:spcBef>
              <a:spcAft>
                <a:spcPts val="1000"/>
              </a:spcAft>
              <a:buClr>
                <a:srgbClr val="000000"/>
              </a:buClr>
              <a:buSzPct val="150000"/>
              <a:buFont typeface="Symbol" panose="05050102010706020507" pitchFamily="18" charset="2"/>
              <a:buNone/>
              <a:tabLst/>
              <a:defRPr/>
            </a:pPr>
            <a:r>
              <a:rPr lang="en-US" dirty="0"/>
              <a:t>The </a:t>
            </a:r>
            <a:r>
              <a:rPr lang="en-US" i="1" dirty="0"/>
              <a:t>Social Studies Curriculum Framework</a:t>
            </a:r>
            <a:r>
              <a:rPr lang="en-US" dirty="0"/>
              <a:t> outlines the criteria as those that align to the </a:t>
            </a:r>
            <a:r>
              <a:rPr lang="en-US" i="1" dirty="0"/>
              <a:t>Rhode Island Social Studies Standards</a:t>
            </a:r>
            <a:r>
              <a:rPr lang="en-US" dirty="0"/>
              <a:t> by…  </a:t>
            </a:r>
          </a:p>
          <a:p>
            <a:pPr marL="171450" marR="0" lvl="0" indent="-171450">
              <a:spcBef>
                <a:spcPts val="600"/>
              </a:spcBef>
              <a:spcAft>
                <a:spcPts val="1000"/>
              </a:spcAft>
              <a:buSzPct val="150000"/>
              <a:buFont typeface="Arial" panose="020B0604020202020204" pitchFamily="34" charset="0"/>
              <a:buChar char="•"/>
            </a:pPr>
            <a:r>
              <a:rPr lang="en-US" sz="1200" u="none" strike="noStrike" dirty="0">
                <a:effectLst/>
                <a:latin typeface="Calibri" panose="020F0502020204030204" pitchFamily="34" charset="0"/>
                <a:ea typeface="Calibri" panose="020F0502020204030204" pitchFamily="34" charset="0"/>
                <a:cs typeface="Libre Franklin" pitchFamily="2" charset="0"/>
              </a:rPr>
              <a:t>Including instructional materials that connect to the principles as outlined by the social studies anchor standards.</a:t>
            </a:r>
          </a:p>
          <a:p>
            <a:pPr marL="0" marR="0" lvl="0" indent="0">
              <a:spcBef>
                <a:spcPts val="600"/>
              </a:spcBef>
              <a:spcAft>
                <a:spcPts val="1000"/>
              </a:spcAft>
              <a:buSzPct val="150000"/>
              <a:buFont typeface="Arial" panose="020B0604020202020204" pitchFamily="34" charset="0"/>
              <a:buNone/>
            </a:pPr>
            <a:endParaRPr lang="en-US" sz="1200" u="none" strike="noStrike" dirty="0">
              <a:effectLst/>
              <a:latin typeface="Libre Franklin" pitchFamily="2" charset="0"/>
              <a:ea typeface="Libre Franklin" pitchFamily="2" charset="0"/>
              <a:cs typeface="Libre Franklin" pitchFamily="2" charset="0"/>
            </a:endParaRPr>
          </a:p>
          <a:p>
            <a:pPr marL="171450" marR="0" lvl="0" indent="-171450">
              <a:spcBef>
                <a:spcPts val="600"/>
              </a:spcBef>
              <a:spcAft>
                <a:spcPts val="1000"/>
              </a:spcAft>
              <a:buSzPct val="150000"/>
              <a:buFont typeface="Arial" panose="020B0604020202020204" pitchFamily="34" charset="0"/>
              <a:buChar char="•"/>
            </a:pPr>
            <a:r>
              <a:rPr lang="en-US" sz="1200" u="none" strike="noStrike" dirty="0">
                <a:effectLst/>
                <a:latin typeface="Calibri"/>
                <a:ea typeface="Calibri" panose="020F0502020204030204" pitchFamily="34" charset="0"/>
                <a:cs typeface="Libre Franklin" pitchFamily="2" charset="0"/>
              </a:rPr>
              <a:t>Including content that aligns to the social studies content standards that are specific by grade and high school course and include content required by legislation.</a:t>
            </a:r>
          </a:p>
          <a:p>
            <a:pPr marL="0" marR="0" lvl="0" indent="0">
              <a:spcBef>
                <a:spcPts val="600"/>
              </a:spcBef>
              <a:spcAft>
                <a:spcPts val="1000"/>
              </a:spcAft>
              <a:buSzPct val="150000"/>
              <a:buFont typeface="Arial" panose="020B0604020202020204" pitchFamily="34" charset="0"/>
              <a:buNone/>
            </a:pPr>
            <a:endParaRPr lang="en-US" sz="1200" u="none" strike="noStrike" dirty="0">
              <a:effectLst/>
              <a:latin typeface="Calibri"/>
              <a:ea typeface="Libre Franklin" pitchFamily="2" charset="0"/>
              <a:cs typeface="Libre Franklin" pitchFamily="2" charset="0"/>
            </a:endParaRPr>
          </a:p>
          <a:p>
            <a:pPr marL="171450" marR="0" lvl="0" indent="-171450">
              <a:spcBef>
                <a:spcPts val="600"/>
              </a:spcBef>
              <a:spcAft>
                <a:spcPts val="1000"/>
              </a:spcAft>
              <a:buSzPct val="150000"/>
              <a:buFont typeface="Arial" panose="020B0604020202020204" pitchFamily="34" charset="0"/>
              <a:buChar char="•"/>
            </a:pPr>
            <a:r>
              <a:rPr lang="en-US" sz="1200" u="none" strike="noStrike" dirty="0">
                <a:effectLst/>
                <a:latin typeface="Calibri" panose="020F0502020204030204" pitchFamily="34" charset="0"/>
                <a:ea typeface="Calibri" panose="020F0502020204030204" pitchFamily="34" charset="0"/>
                <a:cs typeface="Libre Franklin" pitchFamily="2" charset="0"/>
              </a:rPr>
              <a:t>Emphasizing culturally responsive and sustaining education (CRSE) principles and practices by supporting equitable representations and disrupting cultural norms and biases to meet the needs of every student within the educational space.</a:t>
            </a:r>
            <a:endParaRPr lang="en-US" sz="1200" u="none" strike="noStrike" dirty="0">
              <a:effectLst/>
              <a:latin typeface="Libre Franklin" pitchFamily="2" charset="0"/>
              <a:ea typeface="Libre Franklin" pitchFamily="2" charset="0"/>
              <a:cs typeface="Libre Franklin" pitchFamily="2"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8616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spcBef>
                <a:spcPts val="600"/>
              </a:spcBef>
              <a:spcAft>
                <a:spcPts val="1000"/>
              </a:spcAft>
              <a:buSzPct val="150000"/>
              <a:buFont typeface="Arial" panose="020B0604020202020204" pitchFamily="34" charset="0"/>
              <a:buChar char="•"/>
            </a:pPr>
            <a:r>
              <a:rPr lang="en-US" sz="1200" u="none" strike="noStrike" dirty="0">
                <a:effectLst/>
                <a:latin typeface="Calibri" panose="020F0502020204030204" pitchFamily="34" charset="0"/>
                <a:ea typeface="Calibri" panose="020F0502020204030204" pitchFamily="34" charset="0"/>
                <a:cs typeface="Libre Franklin" pitchFamily="2" charset="0"/>
              </a:rPr>
              <a:t>Emphasizing academic rigor as outlined in the </a:t>
            </a:r>
            <a:r>
              <a:rPr lang="en-US" sz="1200" i="1" u="none" strike="noStrike" dirty="0">
                <a:effectLst/>
                <a:latin typeface="Calibri" panose="020F0502020204030204" pitchFamily="34" charset="0"/>
                <a:ea typeface="Calibri" panose="020F0502020204030204" pitchFamily="34" charset="0"/>
                <a:cs typeface="Libre Franklin" pitchFamily="2" charset="0"/>
              </a:rPr>
              <a:t>Standards</a:t>
            </a:r>
            <a:r>
              <a:rPr lang="en-US" sz="1200" u="none" strike="noStrike" dirty="0">
                <a:effectLst/>
                <a:latin typeface="Calibri" panose="020F0502020204030204" pitchFamily="34" charset="0"/>
                <a:ea typeface="Calibri" panose="020F0502020204030204" pitchFamily="34" charset="0"/>
                <a:cs typeface="Libre Franklin" pitchFamily="2" charset="0"/>
              </a:rPr>
              <a:t>, allowing students to identify, explain, and analyze content and make evidence-based arguments. </a:t>
            </a:r>
          </a:p>
          <a:p>
            <a:pPr marL="0" marR="0" lvl="0" indent="0">
              <a:spcBef>
                <a:spcPts val="600"/>
              </a:spcBef>
              <a:spcAft>
                <a:spcPts val="1000"/>
              </a:spcAft>
              <a:buSzPct val="150000"/>
              <a:buFont typeface="Arial" panose="020B0604020202020204" pitchFamily="34" charset="0"/>
              <a:buNone/>
            </a:pPr>
            <a:endParaRPr lang="en-US" sz="1200" u="none" strike="noStrike" dirty="0">
              <a:effectLst/>
              <a:latin typeface="Libre Franklin" pitchFamily="2" charset="0"/>
              <a:ea typeface="Libre Franklin" pitchFamily="2" charset="0"/>
              <a:cs typeface="Libre Franklin" pitchFamily="2" charset="0"/>
            </a:endParaRPr>
          </a:p>
          <a:p>
            <a:pPr marL="171450" marR="0" lvl="0" indent="-171450">
              <a:spcBef>
                <a:spcPts val="600"/>
              </a:spcBef>
              <a:spcAft>
                <a:spcPts val="1000"/>
              </a:spcAft>
              <a:buSzPct val="150000"/>
              <a:buFont typeface="Arial" panose="020B0604020202020204" pitchFamily="34" charset="0"/>
              <a:buChar char="•"/>
            </a:pPr>
            <a:r>
              <a:rPr lang="en-US" sz="1200" u="none" strike="noStrike" dirty="0">
                <a:effectLst/>
                <a:latin typeface="Calibri" panose="020F0502020204030204" pitchFamily="34" charset="0"/>
                <a:ea typeface="Calibri" panose="020F0502020204030204" pitchFamily="34" charset="0"/>
                <a:cs typeface="Libre Franklin" pitchFamily="2" charset="0"/>
              </a:rPr>
              <a:t>Developing students’ civic skills and dispositions.</a:t>
            </a:r>
          </a:p>
          <a:p>
            <a:pPr marL="0" marR="0" lvl="0" indent="0">
              <a:spcBef>
                <a:spcPts val="600"/>
              </a:spcBef>
              <a:spcAft>
                <a:spcPts val="1000"/>
              </a:spcAft>
              <a:buSzPct val="150000"/>
              <a:buFont typeface="Arial" panose="020B0604020202020204" pitchFamily="34" charset="0"/>
              <a:buNone/>
            </a:pPr>
            <a:endParaRPr lang="en-US" sz="1200" dirty="0">
              <a:latin typeface="Libre Franklin" pitchFamily="2" charset="0"/>
              <a:ea typeface="Calibri" panose="020F0502020204030204" pitchFamily="34" charset="0"/>
              <a:cs typeface="Libre Franklin" pitchFamily="2" charset="0"/>
            </a:endParaRPr>
          </a:p>
          <a:p>
            <a:pPr marL="171450" marR="0" lvl="0" indent="-171450">
              <a:spcBef>
                <a:spcPts val="600"/>
              </a:spcBef>
              <a:spcAft>
                <a:spcPts val="1000"/>
              </a:spcAft>
              <a:buSzPct val="150000"/>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Fostering an inquiry-based learning environment and engaging students in grade-appropriate historical inquiry and analysis.</a:t>
            </a:r>
            <a:endParaRPr lang="en-US" sz="1200"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4346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071B0-C360-3EA5-FC1B-2370B9F84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B43FD5-709E-9B8C-C8FB-D54D2E84B5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46BD54-4180-B0DB-2F24-3F544E01354C}"/>
              </a:ext>
            </a:extLst>
          </p:cNvPr>
          <p:cNvSpPr>
            <a:spLocks noGrp="1"/>
          </p:cNvSpPr>
          <p:nvPr>
            <p:ph type="body" idx="1"/>
          </p:nvPr>
        </p:nvSpPr>
        <p:spPr/>
        <p:txBody>
          <a:bodyPr/>
          <a:lstStyle/>
          <a:p>
            <a:r>
              <a:rPr lang="en-US" dirty="0"/>
              <a:t>The </a:t>
            </a:r>
            <a:r>
              <a:rPr lang="en-US" i="1" dirty="0"/>
              <a:t>Curriculum Framework </a:t>
            </a:r>
            <a:r>
              <a:rPr lang="en-US" dirty="0"/>
              <a:t>also outlines criteria that align to evidence-based best practices in social studies such as…</a:t>
            </a:r>
          </a:p>
          <a:p>
            <a:pPr marL="171450" indent="-171450">
              <a:spcAft>
                <a:spcPts val="1000"/>
              </a:spcAft>
              <a:buSzPct val="150000"/>
              <a:buFont typeface="Arial" panose="020B0604020202020204" pitchFamily="34" charset="0"/>
              <a:buChar char="•"/>
            </a:pPr>
            <a:r>
              <a:rPr lang="en-US" sz="1200" u="none" strike="noStrike" dirty="0">
                <a:effectLst/>
                <a:latin typeface="Calibri"/>
                <a:ea typeface="Calibri" panose="020F0502020204030204" pitchFamily="34" charset="0"/>
                <a:cs typeface="Libre Franklin" pitchFamily="2" charset="0"/>
              </a:rPr>
              <a:t>Including authentic primary sources and a variety of secondary sources that reflect a range of perspectives and experiences that will allow students to think critically as they identify, explain, and analyze content and make evidence-based arguments.</a:t>
            </a:r>
            <a:r>
              <a:rPr lang="en-US" sz="1200" dirty="0">
                <a:latin typeface="Calibri"/>
                <a:ea typeface="Calibri" panose="020F0502020204030204" pitchFamily="34" charset="0"/>
                <a:cs typeface="Libre Franklin" pitchFamily="2" charset="0"/>
              </a:rPr>
              <a:t> </a:t>
            </a:r>
          </a:p>
          <a:p>
            <a:pPr marL="0" indent="0">
              <a:spcAft>
                <a:spcPts val="1000"/>
              </a:spcAft>
              <a:buSzPct val="150000"/>
              <a:buFont typeface="Arial" panose="020B0604020202020204" pitchFamily="34" charset="0"/>
              <a:buNone/>
            </a:pPr>
            <a:endParaRPr lang="en-US" sz="1200" u="none" strike="noStrike" dirty="0">
              <a:effectLst/>
              <a:latin typeface="Libre Franklin" pitchFamily="2" charset="0"/>
              <a:ea typeface="Libre Franklin" pitchFamily="2" charset="0"/>
              <a:cs typeface="Libre Franklin" pitchFamily="2" charset="0"/>
            </a:endParaRPr>
          </a:p>
          <a:p>
            <a:pPr marL="171450" marR="0" lvl="0" indent="-171450">
              <a:spcBef>
                <a:spcPts val="600"/>
              </a:spcBef>
              <a:spcAft>
                <a:spcPts val="1000"/>
              </a:spcAft>
              <a:buSzPct val="150000"/>
              <a:buFont typeface="Arial" panose="020B0604020202020204" pitchFamily="34" charset="0"/>
              <a:buChar char="•"/>
            </a:pPr>
            <a:r>
              <a:rPr lang="en-US" sz="1200" u="none" strike="noStrike" dirty="0">
                <a:effectLst/>
                <a:latin typeface="Calibri"/>
                <a:ea typeface="Calibri" panose="020F0502020204030204" pitchFamily="34" charset="0"/>
                <a:cs typeface="Libre Franklin" pitchFamily="2" charset="0"/>
              </a:rPr>
              <a:t>Providing avenues for facilitating discussions of current events that allow students to draw connections between issues of the past and issues today.</a:t>
            </a:r>
          </a:p>
          <a:p>
            <a:pPr marL="0" marR="0" lvl="0" indent="0">
              <a:spcBef>
                <a:spcPts val="600"/>
              </a:spcBef>
              <a:spcAft>
                <a:spcPts val="1000"/>
              </a:spcAft>
              <a:buSzPct val="150000"/>
              <a:buFont typeface="Arial" panose="020B0604020202020204" pitchFamily="34" charset="0"/>
              <a:buNone/>
            </a:pPr>
            <a:endParaRPr lang="en-US" sz="1200" u="none" strike="noStrike" dirty="0">
              <a:effectLst/>
              <a:latin typeface="Calibri"/>
              <a:ea typeface="Libre Franklin" pitchFamily="2" charset="0"/>
              <a:cs typeface="Libre Franklin" pitchFamily="2" charset="0"/>
            </a:endParaRPr>
          </a:p>
          <a:p>
            <a:pPr marL="171450" marR="0" lvl="0" indent="-171450">
              <a:spcBef>
                <a:spcPts val="600"/>
              </a:spcBef>
              <a:spcAft>
                <a:spcPts val="1000"/>
              </a:spcAft>
              <a:buSzPct val="150000"/>
              <a:buFont typeface="Arial" panose="020B0604020202020204" pitchFamily="34" charset="0"/>
              <a:buChar char="•"/>
            </a:pPr>
            <a:r>
              <a:rPr lang="en-US" sz="1200" u="none" strike="noStrike" dirty="0">
                <a:effectLst/>
                <a:latin typeface="Calibri"/>
                <a:ea typeface="Calibri" panose="020F0502020204030204" pitchFamily="34" charset="0"/>
                <a:cs typeface="Libre Franklin" pitchFamily="2" charset="0"/>
              </a:rPr>
              <a:t>Including grade-level appropriate text that builds reading, writing, speaking, and listening skills through social studies content.</a:t>
            </a:r>
          </a:p>
          <a:p>
            <a:pPr marL="0" marR="0" lvl="0" indent="0">
              <a:spcBef>
                <a:spcPts val="600"/>
              </a:spcBef>
              <a:spcAft>
                <a:spcPts val="1000"/>
              </a:spcAft>
              <a:buSzPct val="150000"/>
              <a:buFont typeface="Arial" panose="020B0604020202020204" pitchFamily="34" charset="0"/>
              <a:buNone/>
            </a:pPr>
            <a:endParaRPr lang="en-US" sz="1200" u="none" strike="noStrike" dirty="0">
              <a:effectLst/>
              <a:latin typeface="Calibri"/>
              <a:ea typeface="Calibri" panose="020F0502020204030204" pitchFamily="34" charset="0"/>
              <a:cs typeface="Libre Franklin" pitchFamily="2" charset="0"/>
            </a:endParaRPr>
          </a:p>
          <a:p>
            <a:pPr marL="171450" indent="-171450">
              <a:spcAft>
                <a:spcPts val="1000"/>
              </a:spcAft>
              <a:buSzPct val="150000"/>
              <a:buFont typeface="Arial" panose="020B0604020202020204" pitchFamily="34" charset="0"/>
              <a:buChar char="•"/>
            </a:pPr>
            <a:r>
              <a:rPr lang="en-US" sz="1200" u="none" strike="noStrike" dirty="0">
                <a:effectLst/>
                <a:latin typeface="Calibri"/>
                <a:ea typeface="Calibri" panose="020F0502020204030204" pitchFamily="34" charset="0"/>
                <a:cs typeface="Libre Franklin" pitchFamily="2" charset="0"/>
              </a:rPr>
              <a:t>Including supports for multilingual learners (MLLs) and differently-abled students (DAS).</a:t>
            </a:r>
          </a:p>
          <a:p>
            <a:pPr marL="0" indent="0">
              <a:spcAft>
                <a:spcPts val="1000"/>
              </a:spcAft>
              <a:buSzPct val="150000"/>
              <a:buFont typeface="Symbol" panose="05050102010706020507" pitchFamily="18" charset="2"/>
              <a:buNone/>
            </a:pPr>
            <a:endParaRPr lang="en-US" dirty="0"/>
          </a:p>
          <a:p>
            <a:r>
              <a:rPr lang="en-US" dirty="0"/>
              <a:t>More criteria for this category are listed in the </a:t>
            </a:r>
            <a:r>
              <a:rPr lang="en-US" i="1" dirty="0"/>
              <a:t>Curriculum Framework</a:t>
            </a:r>
            <a:r>
              <a:rPr lang="en-US" dirty="0"/>
              <a:t>.</a:t>
            </a:r>
          </a:p>
        </p:txBody>
      </p:sp>
      <p:sp>
        <p:nvSpPr>
          <p:cNvPr id="4" name="Slide Number Placeholder 3">
            <a:extLst>
              <a:ext uri="{FF2B5EF4-FFF2-40B4-BE49-F238E27FC236}">
                <a16:creationId xmlns:a16="http://schemas.microsoft.com/office/drawing/2014/main" id="{94CBA7C7-1E30-46DF-BBBA-14B211758F71}"/>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3161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RIDE took all of these criteria and created a Review Tool for selecting high-quality materials in social studies and a review protocol. </a:t>
            </a:r>
          </a:p>
          <a:p>
            <a:endParaRPr lang="en-US" dirty="0"/>
          </a:p>
          <a:p>
            <a:r>
              <a:rPr lang="en-US" dirty="0"/>
              <a:t>[Show where these live on the website. Note that the Review Tool is available as PDF or as a fillable Google Document] </a:t>
            </a:r>
          </a:p>
          <a:p>
            <a:endParaRPr lang="en-US" dirty="0"/>
          </a:p>
          <a:p>
            <a:r>
              <a:rPr lang="en-US" dirty="0"/>
              <a:t>LEAs are invited to use these tools when reviewing curricula they are considering for adoption. It is suggested that schools or LEAs conduct their own reviews of curricula on RIDE’s review list.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9840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rPr>
              <a:t>Core instructional materials </a:t>
            </a:r>
            <a:r>
              <a:rPr lang="en-US" sz="1200" dirty="0">
                <a:latin typeface="Calibri" panose="020F0502020204030204" pitchFamily="34" charset="0"/>
              </a:rPr>
              <a:t>are the comprehensive print or digital educational material, including basal material, which constitute the necessary instructional components of a full academic course of study. </a:t>
            </a:r>
          </a:p>
          <a:p>
            <a:endParaRPr lang="en-US" sz="1200" dirty="0">
              <a:latin typeface="Calibri" panose="020F0502020204030204" pitchFamily="34" charset="0"/>
            </a:endParaRPr>
          </a:p>
          <a:p>
            <a:r>
              <a:rPr lang="en-US" sz="1200" b="1" dirty="0">
                <a:latin typeface="Calibri" panose="020F0502020204030204" pitchFamily="34" charset="0"/>
              </a:rPr>
              <a:t>Supplementary instructional materials </a:t>
            </a:r>
            <a:r>
              <a:rPr lang="en-US" sz="1200" dirty="0">
                <a:latin typeface="Calibri" panose="020F0502020204030204" pitchFamily="34" charset="0"/>
              </a:rPr>
              <a:t>are used to reinforce, enrich, or enhance Instruction driven by core instructional material.</a:t>
            </a:r>
          </a:p>
          <a:p>
            <a:endParaRPr lang="en-US" sz="1200" dirty="0">
              <a:latin typeface="Calibri" panose="020F0502020204030204" pitchFamily="34" charset="0"/>
            </a:endParaRPr>
          </a:p>
          <a:p>
            <a:r>
              <a:rPr lang="en-US" sz="1200" dirty="0">
                <a:latin typeface="Calibri" panose="020F0502020204030204" pitchFamily="34" charset="0"/>
              </a:rPr>
              <a:t>Though the Review Tool can be used for both core and supplemental materials, RIDE’s reviews focused on identifying core instructional materials for consideration by districts.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2108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5F8E2-D381-B985-4D12-2A0E07585C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402693-0A90-347C-948B-DF0EE7ECF8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E5BE60-2A3D-660D-9C88-9568F2827AE2}"/>
              </a:ext>
            </a:extLst>
          </p:cNvPr>
          <p:cNvSpPr>
            <a:spLocks noGrp="1"/>
          </p:cNvSpPr>
          <p:nvPr>
            <p:ph type="body" idx="1"/>
          </p:nvPr>
        </p:nvSpPr>
        <p:spPr/>
        <p:txBody>
          <a:bodyPr/>
          <a:lstStyle/>
          <a:p>
            <a:r>
              <a:rPr lang="en-US" dirty="0"/>
              <a:t>The review project was split into three phases.  </a:t>
            </a:r>
          </a:p>
          <a:p>
            <a:r>
              <a:rPr lang="en-US" dirty="0"/>
              <a:t>	Phase 1 consisted of the review of materials for grade 8 and the five high school courses represented in the </a:t>
            </a:r>
            <a:r>
              <a:rPr lang="en-US" i="1" dirty="0"/>
              <a:t>Social Studies Standards</a:t>
            </a:r>
            <a:r>
              <a:rPr lang="en-US" dirty="0"/>
              <a:t>. </a:t>
            </a:r>
          </a:p>
          <a:p>
            <a:r>
              <a:rPr lang="en-US" dirty="0"/>
              <a:t>	Phase 2 was for grades 5, 6, and 7, and </a:t>
            </a:r>
          </a:p>
          <a:p>
            <a:r>
              <a:rPr lang="en-US" dirty="0"/>
              <a:t>	Phase 3 included Kindergarten to grade 4.  </a:t>
            </a:r>
          </a:p>
          <a:p>
            <a:endParaRPr lang="en-US" dirty="0"/>
          </a:p>
          <a:p>
            <a:r>
              <a:rPr lang="en-US" dirty="0"/>
              <a:t>For each phase, there was a round of requesting curriculum submissions from publishers/vendors and a round of recruiting and training review teams plus the work of the review teams.  RIDE began phase 1 in the early part of the summer 2023 and reviews were published to the website in late summer 2024.</a:t>
            </a:r>
          </a:p>
        </p:txBody>
      </p:sp>
      <p:sp>
        <p:nvSpPr>
          <p:cNvPr id="4" name="Slide Number Placeholder 3">
            <a:extLst>
              <a:ext uri="{FF2B5EF4-FFF2-40B4-BE49-F238E27FC236}">
                <a16:creationId xmlns:a16="http://schemas.microsoft.com/office/drawing/2014/main" id="{92345389-D52A-7D05-1C3F-BA534D97E292}"/>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8574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5"/>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exts and Image on the Left 3">
  <p:cSld name="Texts and Image on the Left 3">
    <p:spTree>
      <p:nvGrpSpPr>
        <p:cNvPr id="1" name="Shape 166"/>
        <p:cNvGrpSpPr/>
        <p:nvPr/>
      </p:nvGrpSpPr>
      <p:grpSpPr>
        <a:xfrm>
          <a:off x="0" y="0"/>
          <a:ext cx="0" cy="0"/>
          <a:chOff x="0" y="0"/>
          <a:chExt cx="0" cy="0"/>
        </a:xfrm>
      </p:grpSpPr>
      <p:cxnSp>
        <p:nvCxnSpPr>
          <p:cNvPr id="167" name="Google Shape;167;p20"/>
          <p:cNvCxnSpPr/>
          <p:nvPr/>
        </p:nvCxnSpPr>
        <p:spPr>
          <a:xfrm>
            <a:off x="6483166" y="957194"/>
            <a:ext cx="597962" cy="0"/>
          </a:xfrm>
          <a:prstGeom prst="straightConnector1">
            <a:avLst/>
          </a:prstGeom>
          <a:noFill/>
          <a:ln w="76200" cap="flat" cmpd="sng">
            <a:solidFill>
              <a:srgbClr val="EC5153"/>
            </a:solidFill>
            <a:prstDash val="solid"/>
            <a:miter lim="800000"/>
            <a:headEnd type="none" w="sm" len="sm"/>
            <a:tailEnd type="none" w="sm" len="sm"/>
          </a:ln>
        </p:spPr>
      </p:cxnSp>
      <p:grpSp>
        <p:nvGrpSpPr>
          <p:cNvPr id="168" name="Google Shape;168;p20"/>
          <p:cNvGrpSpPr/>
          <p:nvPr/>
        </p:nvGrpSpPr>
        <p:grpSpPr>
          <a:xfrm>
            <a:off x="304801" y="6126480"/>
            <a:ext cx="11582400" cy="426715"/>
            <a:chOff x="304801" y="6126480"/>
            <a:chExt cx="11582400" cy="426715"/>
          </a:xfrm>
        </p:grpSpPr>
        <p:sp>
          <p:nvSpPr>
            <p:cNvPr id="169" name="Google Shape;169;p20"/>
            <p:cNvSpPr/>
            <p:nvPr/>
          </p:nvSpPr>
          <p:spPr>
            <a:xfrm>
              <a:off x="304801" y="6126480"/>
              <a:ext cx="11582400" cy="426715"/>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70" name="Google Shape;170;p20"/>
            <p:cNvPicPr preferRelativeResize="0"/>
            <p:nvPr/>
          </p:nvPicPr>
          <p:blipFill rotWithShape="1">
            <a:blip r:embed="rId2">
              <a:alphaModFix/>
            </a:blip>
            <a:srcRect/>
            <a:stretch/>
          </p:blipFill>
          <p:spPr>
            <a:xfrm>
              <a:off x="10818536" y="6181797"/>
              <a:ext cx="744012" cy="316080"/>
            </a:xfrm>
            <a:prstGeom prst="rect">
              <a:avLst/>
            </a:prstGeom>
            <a:noFill/>
            <a:ln>
              <a:noFill/>
            </a:ln>
          </p:spPr>
        </p:pic>
        <p:cxnSp>
          <p:nvCxnSpPr>
            <p:cNvPr id="171" name="Google Shape;171;p20"/>
            <p:cNvCxnSpPr/>
            <p:nvPr/>
          </p:nvCxnSpPr>
          <p:spPr>
            <a:xfrm>
              <a:off x="10490857" y="6240625"/>
              <a:ext cx="0" cy="198425"/>
            </a:xfrm>
            <a:prstGeom prst="straightConnector1">
              <a:avLst/>
            </a:prstGeom>
            <a:noFill/>
            <a:ln w="28575" cap="flat" cmpd="sng">
              <a:solidFill>
                <a:srgbClr val="EC5153"/>
              </a:solidFill>
              <a:prstDash val="solid"/>
              <a:miter lim="800000"/>
              <a:headEnd type="none" w="sm" len="sm"/>
              <a:tailEnd type="none" w="sm" len="sm"/>
            </a:ln>
          </p:spPr>
        </p:cxnSp>
        <p:cxnSp>
          <p:nvCxnSpPr>
            <p:cNvPr id="172" name="Google Shape;172;p20"/>
            <p:cNvCxnSpPr/>
            <p:nvPr/>
          </p:nvCxnSpPr>
          <p:spPr>
            <a:xfrm>
              <a:off x="9523015" y="6240625"/>
              <a:ext cx="0" cy="198425"/>
            </a:xfrm>
            <a:prstGeom prst="straightConnector1">
              <a:avLst/>
            </a:prstGeom>
            <a:noFill/>
            <a:ln w="28575" cap="flat" cmpd="sng">
              <a:solidFill>
                <a:srgbClr val="EC5153"/>
              </a:solidFill>
              <a:prstDash val="solid"/>
              <a:miter lim="800000"/>
              <a:headEnd type="none" w="sm" len="sm"/>
              <a:tailEnd type="none" w="sm" len="sm"/>
            </a:ln>
          </p:spPr>
        </p:cxnSp>
      </p:grpSp>
      <p:sp>
        <p:nvSpPr>
          <p:cNvPr id="173" name="Google Shape;173;p20"/>
          <p:cNvSpPr txBox="1">
            <a:spLocks noGrp="1"/>
          </p:cNvSpPr>
          <p:nvPr>
            <p:ph type="title"/>
          </p:nvPr>
        </p:nvSpPr>
        <p:spPr>
          <a:xfrm>
            <a:off x="6400798" y="172857"/>
            <a:ext cx="5486401"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20"/>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20"/>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0"/>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177" name="Google Shape;177;p20"/>
          <p:cNvSpPr txBox="1">
            <a:spLocks noGrp="1"/>
          </p:cNvSpPr>
          <p:nvPr>
            <p:ph type="body" idx="1"/>
          </p:nvPr>
        </p:nvSpPr>
        <p:spPr>
          <a:xfrm>
            <a:off x="6400798" y="1031273"/>
            <a:ext cx="5486401"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20"/>
          <p:cNvSpPr>
            <a:spLocks noGrp="1"/>
          </p:cNvSpPr>
          <p:nvPr>
            <p:ph type="pic" idx="2"/>
          </p:nvPr>
        </p:nvSpPr>
        <p:spPr>
          <a:xfrm>
            <a:off x="304800" y="304805"/>
            <a:ext cx="5788152" cy="5490492"/>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Placeholder – Full Slide">
  <p:cSld name="Content Placeholder – Full Slide">
    <p:spTree>
      <p:nvGrpSpPr>
        <p:cNvPr id="1" name="Shape 192"/>
        <p:cNvGrpSpPr/>
        <p:nvPr/>
      </p:nvGrpSpPr>
      <p:grpSpPr>
        <a:xfrm>
          <a:off x="0" y="0"/>
          <a:ext cx="0" cy="0"/>
          <a:chOff x="0" y="0"/>
          <a:chExt cx="0" cy="0"/>
        </a:xfrm>
      </p:grpSpPr>
      <p:sp>
        <p:nvSpPr>
          <p:cNvPr id="193" name="Google Shape;193;p22"/>
          <p:cNvSpPr txBox="1">
            <a:spLocks noGrp="1"/>
          </p:cNvSpPr>
          <p:nvPr>
            <p:ph type="body" idx="1"/>
          </p:nvPr>
        </p:nvSpPr>
        <p:spPr>
          <a:xfrm>
            <a:off x="304800" y="2085975"/>
            <a:ext cx="11582400" cy="3703318"/>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22"/>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22"/>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22"/>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22"/>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198" name="Google Shape;198;p22"/>
          <p:cNvSpPr txBox="1">
            <a:spLocks noGrp="1"/>
          </p:cNvSpPr>
          <p:nvPr>
            <p:ph type="body" idx="2"/>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marR="0" lvl="0" indent="-228600" algn="l">
              <a:lnSpc>
                <a:spcPct val="123000"/>
              </a:lnSpc>
              <a:spcBef>
                <a:spcPts val="600"/>
              </a:spcBef>
              <a:spcAft>
                <a:spcPts val="0"/>
              </a:spcAft>
              <a:buClr>
                <a:schemeClr val="accent1"/>
              </a:buClr>
              <a:buSzPts val="2100"/>
              <a:buFont typeface="Arial"/>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Placeholder – Right Commentary Box">
  <p:cSld name="Content Placeholder – Right Commentary Box">
    <p:spTree>
      <p:nvGrpSpPr>
        <p:cNvPr id="1" name="Shape 199"/>
        <p:cNvGrpSpPr/>
        <p:nvPr/>
      </p:nvGrpSpPr>
      <p:grpSpPr>
        <a:xfrm>
          <a:off x="0" y="0"/>
          <a:ext cx="0" cy="0"/>
          <a:chOff x="0" y="0"/>
          <a:chExt cx="0" cy="0"/>
        </a:xfrm>
      </p:grpSpPr>
      <p:sp>
        <p:nvSpPr>
          <p:cNvPr id="200" name="Google Shape;200;p23"/>
          <p:cNvSpPr txBox="1">
            <a:spLocks noGrp="1"/>
          </p:cNvSpPr>
          <p:nvPr>
            <p:ph type="body" idx="1"/>
          </p:nvPr>
        </p:nvSpPr>
        <p:spPr>
          <a:xfrm>
            <a:off x="304801" y="2085975"/>
            <a:ext cx="6335696" cy="3703318"/>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23"/>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23"/>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23"/>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23"/>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205" name="Google Shape;205;p23"/>
          <p:cNvSpPr txBox="1">
            <a:spLocks noGrp="1"/>
          </p:cNvSpPr>
          <p:nvPr>
            <p:ph type="body" idx="2"/>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23"/>
          <p:cNvSpPr txBox="1">
            <a:spLocks noGrp="1"/>
          </p:cNvSpPr>
          <p:nvPr>
            <p:ph type="body" idx="3"/>
          </p:nvPr>
        </p:nvSpPr>
        <p:spPr>
          <a:xfrm>
            <a:off x="7149483" y="2261138"/>
            <a:ext cx="4533532" cy="3352992"/>
          </a:xfrm>
          <a:prstGeom prst="rect">
            <a:avLst/>
          </a:prstGeom>
          <a:noFill/>
          <a:ln>
            <a:noFill/>
          </a:ln>
        </p:spPr>
        <p:txBody>
          <a:bodyPr spcFirstLastPara="1" wrap="square" lIns="91425" tIns="45700" rIns="91425" bIns="45700" anchor="t" anchorCtr="0">
            <a:noAutofit/>
          </a:bodyPr>
          <a:lstStyle>
            <a:lvl1pPr marL="457200" lvl="0" indent="-330200" algn="l">
              <a:lnSpc>
                <a:spcPct val="123000"/>
              </a:lnSpc>
              <a:spcBef>
                <a:spcPts val="600"/>
              </a:spcBef>
              <a:spcAft>
                <a:spcPts val="0"/>
              </a:spcAft>
              <a:buSzPts val="1600"/>
              <a:buChar char="•"/>
              <a:defRPr>
                <a:solidFill>
                  <a:schemeClr val="lt1"/>
                </a:solidFill>
              </a:defRPr>
            </a:lvl1pPr>
            <a:lvl2pPr marL="914400" lvl="1" indent="-330200" algn="l">
              <a:lnSpc>
                <a:spcPct val="123000"/>
              </a:lnSpc>
              <a:spcBef>
                <a:spcPts val="600"/>
              </a:spcBef>
              <a:spcAft>
                <a:spcPts val="0"/>
              </a:spcAft>
              <a:buSzPts val="1600"/>
              <a:buChar char="•"/>
              <a:defRPr>
                <a:solidFill>
                  <a:schemeClr val="lt1"/>
                </a:solidFill>
              </a:defRPr>
            </a:lvl2pPr>
            <a:lvl3pPr marL="1371600" lvl="2" indent="-330200" algn="l">
              <a:lnSpc>
                <a:spcPct val="123000"/>
              </a:lnSpc>
              <a:spcBef>
                <a:spcPts val="600"/>
              </a:spcBef>
              <a:spcAft>
                <a:spcPts val="0"/>
              </a:spcAft>
              <a:buSzPts val="1600"/>
              <a:buChar char="•"/>
              <a:defRPr>
                <a:solidFill>
                  <a:schemeClr val="lt1"/>
                </a:solidFill>
              </a:defRPr>
            </a:lvl3pPr>
            <a:lvl4pPr marL="1828800" lvl="3" indent="-330200" algn="l">
              <a:lnSpc>
                <a:spcPct val="123000"/>
              </a:lnSpc>
              <a:spcBef>
                <a:spcPts val="600"/>
              </a:spcBef>
              <a:spcAft>
                <a:spcPts val="0"/>
              </a:spcAft>
              <a:buSzPts val="1600"/>
              <a:buChar char="•"/>
              <a:defRPr>
                <a:solidFill>
                  <a:schemeClr val="lt1"/>
                </a:solidFill>
              </a:defRPr>
            </a:lvl4pPr>
            <a:lvl5pPr marL="2286000" lvl="4" indent="-330200" algn="l">
              <a:lnSpc>
                <a:spcPct val="123000"/>
              </a:lnSpc>
              <a:spcBef>
                <a:spcPts val="600"/>
              </a:spcBef>
              <a:spcAft>
                <a:spcPts val="0"/>
              </a:spcAft>
              <a:buSzPts val="16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Placeholder – Left Commentary Box">
  <p:cSld name="Content Placeholder – Left Commentary Box">
    <p:spTree>
      <p:nvGrpSpPr>
        <p:cNvPr id="1" name="Shape 207"/>
        <p:cNvGrpSpPr/>
        <p:nvPr/>
      </p:nvGrpSpPr>
      <p:grpSpPr>
        <a:xfrm>
          <a:off x="0" y="0"/>
          <a:ext cx="0" cy="0"/>
          <a:chOff x="0" y="0"/>
          <a:chExt cx="0" cy="0"/>
        </a:xfrm>
      </p:grpSpPr>
      <p:sp>
        <p:nvSpPr>
          <p:cNvPr id="208" name="Google Shape;208;p24"/>
          <p:cNvSpPr txBox="1">
            <a:spLocks noGrp="1"/>
          </p:cNvSpPr>
          <p:nvPr>
            <p:ph type="body" idx="1"/>
          </p:nvPr>
        </p:nvSpPr>
        <p:spPr>
          <a:xfrm>
            <a:off x="5551504" y="2085975"/>
            <a:ext cx="6335696" cy="3703318"/>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24"/>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24"/>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24"/>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24"/>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213" name="Google Shape;213;p24"/>
          <p:cNvSpPr txBox="1">
            <a:spLocks noGrp="1"/>
          </p:cNvSpPr>
          <p:nvPr>
            <p:ph type="body" idx="2"/>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24"/>
          <p:cNvSpPr txBox="1">
            <a:spLocks noGrp="1"/>
          </p:cNvSpPr>
          <p:nvPr>
            <p:ph type="body" idx="3"/>
          </p:nvPr>
        </p:nvSpPr>
        <p:spPr>
          <a:xfrm>
            <a:off x="476320" y="2261138"/>
            <a:ext cx="4533532" cy="3352992"/>
          </a:xfrm>
          <a:prstGeom prst="rect">
            <a:avLst/>
          </a:prstGeom>
          <a:noFill/>
          <a:ln>
            <a:noFill/>
          </a:ln>
        </p:spPr>
        <p:txBody>
          <a:bodyPr spcFirstLastPara="1" wrap="square" lIns="91425" tIns="45700" rIns="91425" bIns="45700" anchor="t" anchorCtr="0">
            <a:noAutofit/>
          </a:bodyPr>
          <a:lstStyle>
            <a:lvl1pPr marL="457200" lvl="0" indent="-330200" algn="l">
              <a:lnSpc>
                <a:spcPct val="123000"/>
              </a:lnSpc>
              <a:spcBef>
                <a:spcPts val="600"/>
              </a:spcBef>
              <a:spcAft>
                <a:spcPts val="0"/>
              </a:spcAft>
              <a:buSzPts val="1600"/>
              <a:buChar char="•"/>
              <a:defRPr>
                <a:solidFill>
                  <a:schemeClr val="lt1"/>
                </a:solidFill>
              </a:defRPr>
            </a:lvl1pPr>
            <a:lvl2pPr marL="914400" lvl="1" indent="-330200" algn="l">
              <a:lnSpc>
                <a:spcPct val="123000"/>
              </a:lnSpc>
              <a:spcBef>
                <a:spcPts val="600"/>
              </a:spcBef>
              <a:spcAft>
                <a:spcPts val="0"/>
              </a:spcAft>
              <a:buSzPts val="1600"/>
              <a:buChar char="•"/>
              <a:defRPr>
                <a:solidFill>
                  <a:schemeClr val="lt1"/>
                </a:solidFill>
              </a:defRPr>
            </a:lvl2pPr>
            <a:lvl3pPr marL="1371600" lvl="2" indent="-330200" algn="l">
              <a:lnSpc>
                <a:spcPct val="123000"/>
              </a:lnSpc>
              <a:spcBef>
                <a:spcPts val="600"/>
              </a:spcBef>
              <a:spcAft>
                <a:spcPts val="0"/>
              </a:spcAft>
              <a:buSzPts val="1600"/>
              <a:buChar char="•"/>
              <a:defRPr>
                <a:solidFill>
                  <a:schemeClr val="lt1"/>
                </a:solidFill>
              </a:defRPr>
            </a:lvl3pPr>
            <a:lvl4pPr marL="1828800" lvl="3" indent="-330200" algn="l">
              <a:lnSpc>
                <a:spcPct val="123000"/>
              </a:lnSpc>
              <a:spcBef>
                <a:spcPts val="600"/>
              </a:spcBef>
              <a:spcAft>
                <a:spcPts val="0"/>
              </a:spcAft>
              <a:buSzPts val="1600"/>
              <a:buChar char="•"/>
              <a:defRPr>
                <a:solidFill>
                  <a:schemeClr val="lt1"/>
                </a:solidFill>
              </a:defRPr>
            </a:lvl4pPr>
            <a:lvl5pPr marL="2286000" lvl="4" indent="-330200" algn="l">
              <a:lnSpc>
                <a:spcPct val="123000"/>
              </a:lnSpc>
              <a:spcBef>
                <a:spcPts val="600"/>
              </a:spcBef>
              <a:spcAft>
                <a:spcPts val="0"/>
              </a:spcAft>
              <a:buSzPts val="16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Topics and Right Image">
  <p:cSld name="Three Topics and Right Image">
    <p:spTree>
      <p:nvGrpSpPr>
        <p:cNvPr id="1" name="Shape 215"/>
        <p:cNvGrpSpPr/>
        <p:nvPr/>
      </p:nvGrpSpPr>
      <p:grpSpPr>
        <a:xfrm>
          <a:off x="0" y="0"/>
          <a:ext cx="0" cy="0"/>
          <a:chOff x="0" y="0"/>
          <a:chExt cx="0" cy="0"/>
        </a:xfrm>
      </p:grpSpPr>
      <p:sp>
        <p:nvSpPr>
          <p:cNvPr id="216" name="Google Shape;216;p25"/>
          <p:cNvSpPr txBox="1">
            <a:spLocks noGrp="1"/>
          </p:cNvSpPr>
          <p:nvPr>
            <p:ph type="body" idx="1"/>
          </p:nvPr>
        </p:nvSpPr>
        <p:spPr>
          <a:xfrm>
            <a:off x="7608162" y="2085975"/>
            <a:ext cx="4279037" cy="3703318"/>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25"/>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25"/>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25"/>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25"/>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221" name="Google Shape;221;p25"/>
          <p:cNvSpPr txBox="1">
            <a:spLocks noGrp="1"/>
          </p:cNvSpPr>
          <p:nvPr>
            <p:ph type="body" idx="2"/>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Image Top Center 1">
  <p:cSld name="Big Image Top Center 1">
    <p:spTree>
      <p:nvGrpSpPr>
        <p:cNvPr id="1" name="Shape 222"/>
        <p:cNvGrpSpPr/>
        <p:nvPr/>
      </p:nvGrpSpPr>
      <p:grpSpPr>
        <a:xfrm>
          <a:off x="0" y="0"/>
          <a:ext cx="0" cy="0"/>
          <a:chOff x="0" y="0"/>
          <a:chExt cx="0" cy="0"/>
        </a:xfrm>
      </p:grpSpPr>
      <p:sp>
        <p:nvSpPr>
          <p:cNvPr id="223" name="Google Shape;223;p26"/>
          <p:cNvSpPr>
            <a:spLocks noGrp="1"/>
          </p:cNvSpPr>
          <p:nvPr>
            <p:ph type="pic" idx="2"/>
          </p:nvPr>
        </p:nvSpPr>
        <p:spPr>
          <a:xfrm>
            <a:off x="0" y="0"/>
            <a:ext cx="12192000" cy="4119239"/>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24" name="Google Shape;224;p26"/>
          <p:cNvSpPr txBox="1">
            <a:spLocks noGrp="1"/>
          </p:cNvSpPr>
          <p:nvPr>
            <p:ph type="title"/>
          </p:nvPr>
        </p:nvSpPr>
        <p:spPr>
          <a:xfrm>
            <a:off x="304800" y="1299556"/>
            <a:ext cx="11582400" cy="701731"/>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400"/>
              <a:buFont typeface="Libre Franklin"/>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5" name="Google Shape;225;p26"/>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26"/>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26"/>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228" name="Google Shape;228;p26"/>
          <p:cNvSpPr txBox="1">
            <a:spLocks noGrp="1"/>
          </p:cNvSpPr>
          <p:nvPr>
            <p:ph type="body" idx="1"/>
          </p:nvPr>
        </p:nvSpPr>
        <p:spPr>
          <a:xfrm>
            <a:off x="1307101" y="2157972"/>
            <a:ext cx="9574750" cy="850392"/>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2100"/>
              <a:buNone/>
              <a:defRPr sz="2100">
                <a:solidFill>
                  <a:schemeClr val="lt1"/>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26"/>
          <p:cNvSpPr txBox="1">
            <a:spLocks noGrp="1"/>
          </p:cNvSpPr>
          <p:nvPr>
            <p:ph type="body" idx="3"/>
          </p:nvPr>
        </p:nvSpPr>
        <p:spPr>
          <a:xfrm>
            <a:off x="301752" y="4456590"/>
            <a:ext cx="11585448" cy="1334608"/>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228600" algn="ctr">
              <a:lnSpc>
                <a:spcPct val="123000"/>
              </a:lnSpc>
              <a:spcBef>
                <a:spcPts val="600"/>
              </a:spcBef>
              <a:spcAft>
                <a:spcPts val="0"/>
              </a:spcAft>
              <a:buSzPts val="1600"/>
              <a:buNone/>
              <a:defRPr/>
            </a:lvl2pPr>
            <a:lvl3pPr marL="1371600" lvl="2" indent="-228600" algn="ctr">
              <a:lnSpc>
                <a:spcPct val="123000"/>
              </a:lnSpc>
              <a:spcBef>
                <a:spcPts val="600"/>
              </a:spcBef>
              <a:spcAft>
                <a:spcPts val="0"/>
              </a:spcAft>
              <a:buSzPts val="1600"/>
              <a:buNone/>
              <a:defRPr/>
            </a:lvl3pPr>
            <a:lvl4pPr marL="1828800" lvl="3" indent="-228600" algn="ctr">
              <a:lnSpc>
                <a:spcPct val="123000"/>
              </a:lnSpc>
              <a:spcBef>
                <a:spcPts val="600"/>
              </a:spcBef>
              <a:spcAft>
                <a:spcPts val="0"/>
              </a:spcAft>
              <a:buSzPts val="1600"/>
              <a:buNone/>
              <a:defRPr/>
            </a:lvl4pPr>
            <a:lvl5pPr marL="2286000" lvl="4" indent="-228600" algn="ctr">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Image Top Center 2">
  <p:cSld name="Big Image Top Center 2">
    <p:spTree>
      <p:nvGrpSpPr>
        <p:cNvPr id="1" name="Shape 230"/>
        <p:cNvGrpSpPr/>
        <p:nvPr/>
      </p:nvGrpSpPr>
      <p:grpSpPr>
        <a:xfrm>
          <a:off x="0" y="0"/>
          <a:ext cx="0" cy="0"/>
          <a:chOff x="0" y="0"/>
          <a:chExt cx="0" cy="0"/>
        </a:xfrm>
      </p:grpSpPr>
      <p:sp>
        <p:nvSpPr>
          <p:cNvPr id="231" name="Google Shape;231;p27"/>
          <p:cNvSpPr/>
          <p:nvPr/>
        </p:nvSpPr>
        <p:spPr>
          <a:xfrm>
            <a:off x="0" y="0"/>
            <a:ext cx="12192000" cy="2476500"/>
          </a:xfrm>
          <a:prstGeom prst="rect">
            <a:avLst/>
          </a:prstGeom>
          <a:solidFill>
            <a:srgbClr val="E7F0F9"/>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None/>
            </a:pPr>
            <a:endParaRPr sz="1600">
              <a:solidFill>
                <a:srgbClr val="FFFFFF"/>
              </a:solidFill>
              <a:latin typeface="Libre Franklin"/>
              <a:ea typeface="Libre Franklin"/>
              <a:cs typeface="Libre Franklin"/>
              <a:sym typeface="Libre Franklin"/>
            </a:endParaRPr>
          </a:p>
        </p:txBody>
      </p:sp>
      <p:sp>
        <p:nvSpPr>
          <p:cNvPr id="232" name="Google Shape;232;p27"/>
          <p:cNvSpPr>
            <a:spLocks noGrp="1"/>
          </p:cNvSpPr>
          <p:nvPr>
            <p:ph type="pic" idx="2"/>
          </p:nvPr>
        </p:nvSpPr>
        <p:spPr>
          <a:xfrm>
            <a:off x="695325" y="762000"/>
            <a:ext cx="10801350" cy="3357239"/>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33" name="Google Shape;233;p27"/>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27"/>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27"/>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236" name="Google Shape;236;p27"/>
          <p:cNvSpPr txBox="1">
            <a:spLocks noGrp="1"/>
          </p:cNvSpPr>
          <p:nvPr>
            <p:ph type="body" idx="1"/>
          </p:nvPr>
        </p:nvSpPr>
        <p:spPr>
          <a:xfrm>
            <a:off x="695325" y="4456590"/>
            <a:ext cx="10798302" cy="1334608"/>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228600" algn="ctr">
              <a:lnSpc>
                <a:spcPct val="123000"/>
              </a:lnSpc>
              <a:spcBef>
                <a:spcPts val="600"/>
              </a:spcBef>
              <a:spcAft>
                <a:spcPts val="0"/>
              </a:spcAft>
              <a:buSzPts val="1600"/>
              <a:buNone/>
              <a:defRPr/>
            </a:lvl2pPr>
            <a:lvl3pPr marL="1371600" lvl="2" indent="-228600" algn="ctr">
              <a:lnSpc>
                <a:spcPct val="123000"/>
              </a:lnSpc>
              <a:spcBef>
                <a:spcPts val="600"/>
              </a:spcBef>
              <a:spcAft>
                <a:spcPts val="0"/>
              </a:spcAft>
              <a:buSzPts val="1600"/>
              <a:buNone/>
              <a:defRPr/>
            </a:lvl3pPr>
            <a:lvl4pPr marL="1828800" lvl="3" indent="-228600" algn="ctr">
              <a:lnSpc>
                <a:spcPct val="123000"/>
              </a:lnSpc>
              <a:spcBef>
                <a:spcPts val="600"/>
              </a:spcBef>
              <a:spcAft>
                <a:spcPts val="0"/>
              </a:spcAft>
              <a:buSzPts val="1600"/>
              <a:buNone/>
              <a:defRPr/>
            </a:lvl4pPr>
            <a:lvl5pPr marL="2286000" lvl="4" indent="-228600" algn="ctr">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Image Full">
  <p:cSld name="Big Image Full">
    <p:spTree>
      <p:nvGrpSpPr>
        <p:cNvPr id="1" name="Shape 237"/>
        <p:cNvGrpSpPr/>
        <p:nvPr/>
      </p:nvGrpSpPr>
      <p:grpSpPr>
        <a:xfrm>
          <a:off x="0" y="0"/>
          <a:ext cx="0" cy="0"/>
          <a:chOff x="0" y="0"/>
          <a:chExt cx="0" cy="0"/>
        </a:xfrm>
      </p:grpSpPr>
      <p:sp>
        <p:nvSpPr>
          <p:cNvPr id="238" name="Google Shape;238;p28"/>
          <p:cNvSpPr>
            <a:spLocks noGrp="1"/>
          </p:cNvSpPr>
          <p:nvPr>
            <p:ph type="pic" idx="2"/>
          </p:nvPr>
        </p:nvSpPr>
        <p:spPr>
          <a:xfrm>
            <a:off x="0" y="0"/>
            <a:ext cx="12192000" cy="6857999"/>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39" name="Google Shape;239;p28"/>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28"/>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28"/>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242"/>
        <p:cNvGrpSpPr/>
        <p:nvPr/>
      </p:nvGrpSpPr>
      <p:grpSpPr>
        <a:xfrm>
          <a:off x="0" y="0"/>
          <a:ext cx="0" cy="0"/>
          <a:chOff x="0" y="0"/>
          <a:chExt cx="0" cy="0"/>
        </a:xfrm>
      </p:grpSpPr>
      <p:sp>
        <p:nvSpPr>
          <p:cNvPr id="243" name="Google Shape;243;p29"/>
          <p:cNvSpPr>
            <a:spLocks noGrp="1"/>
          </p:cNvSpPr>
          <p:nvPr>
            <p:ph type="pic" idx="2"/>
          </p:nvPr>
        </p:nvSpPr>
        <p:spPr>
          <a:xfrm>
            <a:off x="304800" y="304799"/>
            <a:ext cx="5638800" cy="2590799"/>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44" name="Google Shape;244;p29"/>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29"/>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29"/>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247" name="Google Shape;247;p29"/>
          <p:cNvSpPr>
            <a:spLocks noGrp="1"/>
          </p:cNvSpPr>
          <p:nvPr>
            <p:ph type="pic" idx="3"/>
          </p:nvPr>
        </p:nvSpPr>
        <p:spPr>
          <a:xfrm>
            <a:off x="6248400" y="304799"/>
            <a:ext cx="5638800" cy="2590799"/>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48" name="Google Shape;248;p29"/>
          <p:cNvSpPr>
            <a:spLocks noGrp="1"/>
          </p:cNvSpPr>
          <p:nvPr>
            <p:ph type="pic" idx="4"/>
          </p:nvPr>
        </p:nvSpPr>
        <p:spPr>
          <a:xfrm>
            <a:off x="304800" y="3200400"/>
            <a:ext cx="5638800" cy="259080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49" name="Google Shape;249;p29"/>
          <p:cNvSpPr>
            <a:spLocks noGrp="1"/>
          </p:cNvSpPr>
          <p:nvPr>
            <p:ph type="pic" idx="5"/>
          </p:nvPr>
        </p:nvSpPr>
        <p:spPr>
          <a:xfrm>
            <a:off x="6248400" y="3200400"/>
            <a:ext cx="5638800" cy="259080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ix Images">
  <p:cSld name="Six Images">
    <p:spTree>
      <p:nvGrpSpPr>
        <p:cNvPr id="1" name="Shape 250"/>
        <p:cNvGrpSpPr/>
        <p:nvPr/>
      </p:nvGrpSpPr>
      <p:grpSpPr>
        <a:xfrm>
          <a:off x="0" y="0"/>
          <a:ext cx="0" cy="0"/>
          <a:chOff x="0" y="0"/>
          <a:chExt cx="0" cy="0"/>
        </a:xfrm>
      </p:grpSpPr>
      <p:sp>
        <p:nvSpPr>
          <p:cNvPr id="251" name="Google Shape;251;p30"/>
          <p:cNvSpPr>
            <a:spLocks noGrp="1"/>
          </p:cNvSpPr>
          <p:nvPr>
            <p:ph type="pic" idx="2"/>
          </p:nvPr>
        </p:nvSpPr>
        <p:spPr>
          <a:xfrm>
            <a:off x="304801" y="3200400"/>
            <a:ext cx="3657600" cy="2590799"/>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52" name="Google Shape;252;p30"/>
          <p:cNvSpPr>
            <a:spLocks noGrp="1"/>
          </p:cNvSpPr>
          <p:nvPr>
            <p:ph type="pic" idx="3"/>
          </p:nvPr>
        </p:nvSpPr>
        <p:spPr>
          <a:xfrm>
            <a:off x="4267201" y="3200400"/>
            <a:ext cx="3657600" cy="2590799"/>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53" name="Google Shape;253;p30"/>
          <p:cNvSpPr>
            <a:spLocks noGrp="1"/>
          </p:cNvSpPr>
          <p:nvPr>
            <p:ph type="pic" idx="4"/>
          </p:nvPr>
        </p:nvSpPr>
        <p:spPr>
          <a:xfrm>
            <a:off x="8229600" y="3200400"/>
            <a:ext cx="3657600" cy="2590799"/>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54" name="Google Shape;254;p30"/>
          <p:cNvSpPr>
            <a:spLocks noGrp="1"/>
          </p:cNvSpPr>
          <p:nvPr>
            <p:ph type="pic" idx="5"/>
          </p:nvPr>
        </p:nvSpPr>
        <p:spPr>
          <a:xfrm>
            <a:off x="304801" y="304799"/>
            <a:ext cx="3657600" cy="2590799"/>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55" name="Google Shape;255;p30"/>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30"/>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30"/>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258" name="Google Shape;258;p30"/>
          <p:cNvSpPr>
            <a:spLocks noGrp="1"/>
          </p:cNvSpPr>
          <p:nvPr>
            <p:ph type="pic" idx="6"/>
          </p:nvPr>
        </p:nvSpPr>
        <p:spPr>
          <a:xfrm>
            <a:off x="4267201" y="304799"/>
            <a:ext cx="3657600" cy="2590799"/>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59" name="Google Shape;259;p30"/>
          <p:cNvSpPr>
            <a:spLocks noGrp="1"/>
          </p:cNvSpPr>
          <p:nvPr>
            <p:ph type="pic" idx="7"/>
          </p:nvPr>
        </p:nvSpPr>
        <p:spPr>
          <a:xfrm>
            <a:off x="8229600" y="304799"/>
            <a:ext cx="3657600" cy="2590799"/>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ragraphs">
  <p:cSld name="Paragraphs">
    <p:spTree>
      <p:nvGrpSpPr>
        <p:cNvPr id="1" name="Shape 29"/>
        <p:cNvGrpSpPr/>
        <p:nvPr/>
      </p:nvGrpSpPr>
      <p:grpSpPr>
        <a:xfrm>
          <a:off x="0" y="0"/>
          <a:ext cx="0" cy="0"/>
          <a:chOff x="0" y="0"/>
          <a:chExt cx="0" cy="0"/>
        </a:xfrm>
      </p:grpSpPr>
      <p:sp>
        <p:nvSpPr>
          <p:cNvPr id="30" name="Google Shape;30;p3"/>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34" name="Google Shape;34;p3"/>
          <p:cNvSpPr txBox="1">
            <a:spLocks noGrp="1"/>
          </p:cNvSpPr>
          <p:nvPr>
            <p:ph type="body" idx="1"/>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
          <p:cNvSpPr txBox="1">
            <a:spLocks noGrp="1"/>
          </p:cNvSpPr>
          <p:nvPr>
            <p:ph type="body" idx="2"/>
          </p:nvPr>
        </p:nvSpPr>
        <p:spPr>
          <a:xfrm>
            <a:off x="304800" y="2087878"/>
            <a:ext cx="11582400" cy="370332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260"/>
        <p:cNvGrpSpPr/>
        <p:nvPr/>
      </p:nvGrpSpPr>
      <p:grpSpPr>
        <a:xfrm>
          <a:off x="0" y="0"/>
          <a:ext cx="0" cy="0"/>
          <a:chOff x="0" y="0"/>
          <a:chExt cx="0" cy="0"/>
        </a:xfrm>
      </p:grpSpPr>
      <p:sp>
        <p:nvSpPr>
          <p:cNvPr id="261" name="Google Shape;261;p31"/>
          <p:cNvSpPr>
            <a:spLocks noGrp="1"/>
          </p:cNvSpPr>
          <p:nvPr>
            <p:ph type="pic" idx="2"/>
          </p:nvPr>
        </p:nvSpPr>
        <p:spPr>
          <a:xfrm>
            <a:off x="304800" y="304800"/>
            <a:ext cx="5638800" cy="3524434"/>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62" name="Google Shape;262;p31"/>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3" name="Google Shape;263;p31"/>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31"/>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265" name="Google Shape;265;p31"/>
          <p:cNvSpPr>
            <a:spLocks noGrp="1"/>
          </p:cNvSpPr>
          <p:nvPr>
            <p:ph type="pic" idx="3"/>
          </p:nvPr>
        </p:nvSpPr>
        <p:spPr>
          <a:xfrm>
            <a:off x="6248400" y="304800"/>
            <a:ext cx="5638800" cy="3524434"/>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ig Image">
  <p:cSld name="Title and Big Image">
    <p:spTree>
      <p:nvGrpSpPr>
        <p:cNvPr id="1" name="Shape 266"/>
        <p:cNvGrpSpPr/>
        <p:nvPr/>
      </p:nvGrpSpPr>
      <p:grpSpPr>
        <a:xfrm>
          <a:off x="0" y="0"/>
          <a:ext cx="0" cy="0"/>
          <a:chOff x="0" y="0"/>
          <a:chExt cx="0" cy="0"/>
        </a:xfrm>
      </p:grpSpPr>
      <p:sp>
        <p:nvSpPr>
          <p:cNvPr id="267" name="Google Shape;267;p32"/>
          <p:cNvSpPr txBox="1">
            <a:spLocks noGrp="1"/>
          </p:cNvSpPr>
          <p:nvPr>
            <p:ph type="body" idx="1"/>
          </p:nvPr>
        </p:nvSpPr>
        <p:spPr>
          <a:xfrm>
            <a:off x="0" y="2076451"/>
            <a:ext cx="12192000" cy="4781549"/>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8" name="Google Shape;268;p32"/>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 name="Google Shape;269;p32"/>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32"/>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1" name="Google Shape;271;p32"/>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272" name="Google Shape;272;p32"/>
          <p:cNvSpPr txBox="1">
            <a:spLocks noGrp="1"/>
          </p:cNvSpPr>
          <p:nvPr>
            <p:ph type="body" idx="2"/>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hree Pictures 1">
  <p:cSld name="Three Pictures 1">
    <p:spTree>
      <p:nvGrpSpPr>
        <p:cNvPr id="1" name="Shape 273"/>
        <p:cNvGrpSpPr/>
        <p:nvPr/>
      </p:nvGrpSpPr>
      <p:grpSpPr>
        <a:xfrm>
          <a:off x="0" y="0"/>
          <a:ext cx="0" cy="0"/>
          <a:chOff x="0" y="0"/>
          <a:chExt cx="0" cy="0"/>
        </a:xfrm>
      </p:grpSpPr>
      <p:sp>
        <p:nvSpPr>
          <p:cNvPr id="274" name="Google Shape;274;p33"/>
          <p:cNvSpPr/>
          <p:nvPr/>
        </p:nvSpPr>
        <p:spPr>
          <a:xfrm>
            <a:off x="304801" y="6126480"/>
            <a:ext cx="11582400" cy="426715"/>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75" name="Google Shape;275;p33"/>
          <p:cNvPicPr preferRelativeResize="0"/>
          <p:nvPr/>
        </p:nvPicPr>
        <p:blipFill rotWithShape="1">
          <a:blip r:embed="rId2">
            <a:alphaModFix/>
          </a:blip>
          <a:srcRect/>
          <a:stretch/>
        </p:blipFill>
        <p:spPr>
          <a:xfrm>
            <a:off x="10818536" y="6181797"/>
            <a:ext cx="744012" cy="316080"/>
          </a:xfrm>
          <a:prstGeom prst="rect">
            <a:avLst/>
          </a:prstGeom>
          <a:noFill/>
          <a:ln>
            <a:noFill/>
          </a:ln>
        </p:spPr>
      </p:pic>
      <p:cxnSp>
        <p:nvCxnSpPr>
          <p:cNvPr id="276" name="Google Shape;276;p33"/>
          <p:cNvCxnSpPr/>
          <p:nvPr/>
        </p:nvCxnSpPr>
        <p:spPr>
          <a:xfrm>
            <a:off x="10490857" y="6240625"/>
            <a:ext cx="0" cy="198425"/>
          </a:xfrm>
          <a:prstGeom prst="straightConnector1">
            <a:avLst/>
          </a:prstGeom>
          <a:noFill/>
          <a:ln w="28575" cap="flat" cmpd="sng">
            <a:solidFill>
              <a:srgbClr val="EC5153"/>
            </a:solidFill>
            <a:prstDash val="solid"/>
            <a:miter lim="800000"/>
            <a:headEnd type="none" w="sm" len="sm"/>
            <a:tailEnd type="none" w="sm" len="sm"/>
          </a:ln>
        </p:spPr>
      </p:cxnSp>
      <p:cxnSp>
        <p:nvCxnSpPr>
          <p:cNvPr id="277" name="Google Shape;277;p33"/>
          <p:cNvCxnSpPr/>
          <p:nvPr/>
        </p:nvCxnSpPr>
        <p:spPr>
          <a:xfrm>
            <a:off x="9523015" y="6240625"/>
            <a:ext cx="0" cy="198425"/>
          </a:xfrm>
          <a:prstGeom prst="straightConnector1">
            <a:avLst/>
          </a:prstGeom>
          <a:noFill/>
          <a:ln w="28575" cap="flat" cmpd="sng">
            <a:solidFill>
              <a:srgbClr val="EC5153"/>
            </a:solidFill>
            <a:prstDash val="solid"/>
            <a:miter lim="800000"/>
            <a:headEnd type="none" w="sm" len="sm"/>
            <a:tailEnd type="none" w="sm" len="sm"/>
          </a:ln>
        </p:spPr>
      </p:cxnSp>
      <p:sp>
        <p:nvSpPr>
          <p:cNvPr id="278" name="Google Shape;278;p33"/>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9" name="Google Shape;279;p33"/>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33"/>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281" name="Google Shape;281;p33"/>
          <p:cNvSpPr>
            <a:spLocks noGrp="1"/>
          </p:cNvSpPr>
          <p:nvPr>
            <p:ph type="pic" idx="2"/>
          </p:nvPr>
        </p:nvSpPr>
        <p:spPr>
          <a:xfrm>
            <a:off x="304800" y="304805"/>
            <a:ext cx="3657600" cy="3494838"/>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82" name="Google Shape;282;p33"/>
          <p:cNvSpPr>
            <a:spLocks noGrp="1"/>
          </p:cNvSpPr>
          <p:nvPr>
            <p:ph type="pic" idx="3"/>
          </p:nvPr>
        </p:nvSpPr>
        <p:spPr>
          <a:xfrm>
            <a:off x="4267200" y="304805"/>
            <a:ext cx="3657600" cy="3494838"/>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83" name="Google Shape;283;p33"/>
          <p:cNvSpPr>
            <a:spLocks noGrp="1"/>
          </p:cNvSpPr>
          <p:nvPr>
            <p:ph type="pic" idx="4"/>
          </p:nvPr>
        </p:nvSpPr>
        <p:spPr>
          <a:xfrm>
            <a:off x="8229600" y="304805"/>
            <a:ext cx="3657600" cy="3494838"/>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84" name="Google Shape;284;p33"/>
          <p:cNvSpPr txBox="1">
            <a:spLocks noGrp="1"/>
          </p:cNvSpPr>
          <p:nvPr>
            <p:ph type="body" idx="1"/>
          </p:nvPr>
        </p:nvSpPr>
        <p:spPr>
          <a:xfrm>
            <a:off x="304800" y="4098508"/>
            <a:ext cx="3657600" cy="1723171"/>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33"/>
          <p:cNvSpPr txBox="1">
            <a:spLocks noGrp="1"/>
          </p:cNvSpPr>
          <p:nvPr>
            <p:ph type="body" idx="5"/>
          </p:nvPr>
        </p:nvSpPr>
        <p:spPr>
          <a:xfrm>
            <a:off x="4267200" y="4098508"/>
            <a:ext cx="3657600" cy="1723171"/>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6" name="Google Shape;286;p33"/>
          <p:cNvSpPr txBox="1">
            <a:spLocks noGrp="1"/>
          </p:cNvSpPr>
          <p:nvPr>
            <p:ph type="body" idx="6"/>
          </p:nvPr>
        </p:nvSpPr>
        <p:spPr>
          <a:xfrm>
            <a:off x="8229600" y="4098508"/>
            <a:ext cx="3657600" cy="1723171"/>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hree Pictures 2">
  <p:cSld name="Three Pictures 2">
    <p:spTree>
      <p:nvGrpSpPr>
        <p:cNvPr id="1" name="Shape 287"/>
        <p:cNvGrpSpPr/>
        <p:nvPr/>
      </p:nvGrpSpPr>
      <p:grpSpPr>
        <a:xfrm>
          <a:off x="0" y="0"/>
          <a:ext cx="0" cy="0"/>
          <a:chOff x="0" y="0"/>
          <a:chExt cx="0" cy="0"/>
        </a:xfrm>
      </p:grpSpPr>
      <p:sp>
        <p:nvSpPr>
          <p:cNvPr id="288" name="Google Shape;288;p34"/>
          <p:cNvSpPr/>
          <p:nvPr/>
        </p:nvSpPr>
        <p:spPr>
          <a:xfrm>
            <a:off x="304801" y="6126480"/>
            <a:ext cx="11582400" cy="426715"/>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89" name="Google Shape;289;p34"/>
          <p:cNvPicPr preferRelativeResize="0"/>
          <p:nvPr/>
        </p:nvPicPr>
        <p:blipFill rotWithShape="1">
          <a:blip r:embed="rId2">
            <a:alphaModFix/>
          </a:blip>
          <a:srcRect/>
          <a:stretch/>
        </p:blipFill>
        <p:spPr>
          <a:xfrm>
            <a:off x="10818536" y="6181797"/>
            <a:ext cx="744012" cy="316080"/>
          </a:xfrm>
          <a:prstGeom prst="rect">
            <a:avLst/>
          </a:prstGeom>
          <a:noFill/>
          <a:ln>
            <a:noFill/>
          </a:ln>
        </p:spPr>
      </p:pic>
      <p:cxnSp>
        <p:nvCxnSpPr>
          <p:cNvPr id="290" name="Google Shape;290;p34"/>
          <p:cNvCxnSpPr/>
          <p:nvPr/>
        </p:nvCxnSpPr>
        <p:spPr>
          <a:xfrm>
            <a:off x="10490857" y="6240625"/>
            <a:ext cx="0" cy="198425"/>
          </a:xfrm>
          <a:prstGeom prst="straightConnector1">
            <a:avLst/>
          </a:prstGeom>
          <a:noFill/>
          <a:ln w="28575" cap="flat" cmpd="sng">
            <a:solidFill>
              <a:srgbClr val="EC5153"/>
            </a:solidFill>
            <a:prstDash val="solid"/>
            <a:miter lim="800000"/>
            <a:headEnd type="none" w="sm" len="sm"/>
            <a:tailEnd type="none" w="sm" len="sm"/>
          </a:ln>
        </p:spPr>
      </p:cxnSp>
      <p:cxnSp>
        <p:nvCxnSpPr>
          <p:cNvPr id="291" name="Google Shape;291;p34"/>
          <p:cNvCxnSpPr/>
          <p:nvPr/>
        </p:nvCxnSpPr>
        <p:spPr>
          <a:xfrm>
            <a:off x="9523015" y="6240625"/>
            <a:ext cx="0" cy="198425"/>
          </a:xfrm>
          <a:prstGeom prst="straightConnector1">
            <a:avLst/>
          </a:prstGeom>
          <a:noFill/>
          <a:ln w="28575" cap="flat" cmpd="sng">
            <a:solidFill>
              <a:srgbClr val="EC5153"/>
            </a:solidFill>
            <a:prstDash val="solid"/>
            <a:miter lim="800000"/>
            <a:headEnd type="none" w="sm" len="sm"/>
            <a:tailEnd type="none" w="sm" len="sm"/>
          </a:ln>
        </p:spPr>
      </p:cxnSp>
      <p:sp>
        <p:nvSpPr>
          <p:cNvPr id="292" name="Google Shape;292;p34"/>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3" name="Google Shape;293;p34"/>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4" name="Google Shape;294;p34"/>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295" name="Google Shape;295;p34"/>
          <p:cNvSpPr>
            <a:spLocks noGrp="1"/>
          </p:cNvSpPr>
          <p:nvPr>
            <p:ph type="pic" idx="2"/>
          </p:nvPr>
        </p:nvSpPr>
        <p:spPr>
          <a:xfrm>
            <a:off x="4267200" y="304805"/>
            <a:ext cx="3657600" cy="2621588"/>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96" name="Google Shape;296;p34"/>
          <p:cNvSpPr>
            <a:spLocks noGrp="1"/>
          </p:cNvSpPr>
          <p:nvPr>
            <p:ph type="pic" idx="3"/>
          </p:nvPr>
        </p:nvSpPr>
        <p:spPr>
          <a:xfrm>
            <a:off x="8229600" y="304805"/>
            <a:ext cx="3657600" cy="2621588"/>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97" name="Google Shape;297;p34"/>
          <p:cNvSpPr txBox="1">
            <a:spLocks noGrp="1"/>
          </p:cNvSpPr>
          <p:nvPr>
            <p:ph type="body" idx="1"/>
          </p:nvPr>
        </p:nvSpPr>
        <p:spPr>
          <a:xfrm>
            <a:off x="304800" y="3200092"/>
            <a:ext cx="3467100" cy="2621588"/>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8" name="Google Shape;298;p34"/>
          <p:cNvSpPr>
            <a:spLocks noGrp="1"/>
          </p:cNvSpPr>
          <p:nvPr>
            <p:ph type="pic" idx="4"/>
          </p:nvPr>
        </p:nvSpPr>
        <p:spPr>
          <a:xfrm>
            <a:off x="4267200" y="3200091"/>
            <a:ext cx="7620000" cy="2621588"/>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99" name="Google Shape;299;p34"/>
          <p:cNvSpPr txBox="1">
            <a:spLocks noGrp="1"/>
          </p:cNvSpPr>
          <p:nvPr>
            <p:ph type="body" idx="5"/>
          </p:nvPr>
        </p:nvSpPr>
        <p:spPr>
          <a:xfrm>
            <a:off x="304800" y="304800"/>
            <a:ext cx="3467100" cy="2621588"/>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rofile Slide">
  <p:cSld name="Profile Slide">
    <p:spTree>
      <p:nvGrpSpPr>
        <p:cNvPr id="1" name="Shape 300"/>
        <p:cNvGrpSpPr/>
        <p:nvPr/>
      </p:nvGrpSpPr>
      <p:grpSpPr>
        <a:xfrm>
          <a:off x="0" y="0"/>
          <a:ext cx="0" cy="0"/>
          <a:chOff x="0" y="0"/>
          <a:chExt cx="0" cy="0"/>
        </a:xfrm>
      </p:grpSpPr>
      <p:sp>
        <p:nvSpPr>
          <p:cNvPr id="301" name="Google Shape;301;p35"/>
          <p:cNvSpPr txBox="1">
            <a:spLocks noGrp="1"/>
          </p:cNvSpPr>
          <p:nvPr>
            <p:ph type="title"/>
          </p:nvPr>
        </p:nvSpPr>
        <p:spPr>
          <a:xfrm>
            <a:off x="4350058" y="172857"/>
            <a:ext cx="7537142"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35"/>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3" name="Google Shape;303;p35"/>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35"/>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305" name="Google Shape;305;p35"/>
          <p:cNvSpPr txBox="1">
            <a:spLocks noGrp="1"/>
          </p:cNvSpPr>
          <p:nvPr>
            <p:ph type="body" idx="1"/>
          </p:nvPr>
        </p:nvSpPr>
        <p:spPr>
          <a:xfrm>
            <a:off x="4350058" y="1031273"/>
            <a:ext cx="7537142"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6" name="Google Shape;306;p35"/>
          <p:cNvSpPr>
            <a:spLocks noGrp="1"/>
          </p:cNvSpPr>
          <p:nvPr>
            <p:ph type="pic" idx="2"/>
          </p:nvPr>
        </p:nvSpPr>
        <p:spPr>
          <a:xfrm>
            <a:off x="304800" y="304800"/>
            <a:ext cx="3716784" cy="5484493"/>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cxnSp>
        <p:nvCxnSpPr>
          <p:cNvPr id="307" name="Google Shape;307;p35"/>
          <p:cNvCxnSpPr/>
          <p:nvPr/>
        </p:nvCxnSpPr>
        <p:spPr>
          <a:xfrm>
            <a:off x="4453786" y="957194"/>
            <a:ext cx="597962" cy="0"/>
          </a:xfrm>
          <a:prstGeom prst="straightConnector1">
            <a:avLst/>
          </a:prstGeom>
          <a:noFill/>
          <a:ln w="76200" cap="flat" cmpd="sng">
            <a:solidFill>
              <a:srgbClr val="EC5153"/>
            </a:solidFill>
            <a:prstDash val="solid"/>
            <a:miter lim="800000"/>
            <a:headEnd type="none" w="sm" len="sm"/>
            <a:tailEnd type="none" w="sm" len="sm"/>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am Slide">
  <p:cSld name="Team Slide">
    <p:spTree>
      <p:nvGrpSpPr>
        <p:cNvPr id="1" name="Shape 308"/>
        <p:cNvGrpSpPr/>
        <p:nvPr/>
      </p:nvGrpSpPr>
      <p:grpSpPr>
        <a:xfrm>
          <a:off x="0" y="0"/>
          <a:ext cx="0" cy="0"/>
          <a:chOff x="0" y="0"/>
          <a:chExt cx="0" cy="0"/>
        </a:xfrm>
      </p:grpSpPr>
      <p:sp>
        <p:nvSpPr>
          <p:cNvPr id="309" name="Google Shape;309;p36"/>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0" name="Google Shape;310;p36"/>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36"/>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2" name="Google Shape;312;p36"/>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313" name="Google Shape;313;p36"/>
          <p:cNvSpPr txBox="1">
            <a:spLocks noGrp="1"/>
          </p:cNvSpPr>
          <p:nvPr>
            <p:ph type="body" idx="1"/>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4" name="Google Shape;314;p36"/>
          <p:cNvSpPr>
            <a:spLocks noGrp="1"/>
          </p:cNvSpPr>
          <p:nvPr>
            <p:ph type="pic" idx="2"/>
          </p:nvPr>
        </p:nvSpPr>
        <p:spPr>
          <a:xfrm>
            <a:off x="885575" y="2178664"/>
            <a:ext cx="1505451" cy="1507172"/>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15" name="Google Shape;315;p36"/>
          <p:cNvSpPr>
            <a:spLocks noGrp="1"/>
          </p:cNvSpPr>
          <p:nvPr>
            <p:ph type="pic" idx="3"/>
          </p:nvPr>
        </p:nvSpPr>
        <p:spPr>
          <a:xfrm>
            <a:off x="3857375" y="2178664"/>
            <a:ext cx="1505451" cy="1507172"/>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16" name="Google Shape;316;p36"/>
          <p:cNvSpPr>
            <a:spLocks noGrp="1"/>
          </p:cNvSpPr>
          <p:nvPr>
            <p:ph type="pic" idx="4"/>
          </p:nvPr>
        </p:nvSpPr>
        <p:spPr>
          <a:xfrm>
            <a:off x="6829175" y="2178664"/>
            <a:ext cx="1505451" cy="1507172"/>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17" name="Google Shape;317;p36"/>
          <p:cNvSpPr>
            <a:spLocks noGrp="1"/>
          </p:cNvSpPr>
          <p:nvPr>
            <p:ph type="pic" idx="5"/>
          </p:nvPr>
        </p:nvSpPr>
        <p:spPr>
          <a:xfrm>
            <a:off x="9800975" y="2178664"/>
            <a:ext cx="1505451" cy="1507172"/>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eam Slide 2">
  <p:cSld name="Team Slide 2">
    <p:spTree>
      <p:nvGrpSpPr>
        <p:cNvPr id="1" name="Shape 318"/>
        <p:cNvGrpSpPr/>
        <p:nvPr/>
      </p:nvGrpSpPr>
      <p:grpSpPr>
        <a:xfrm>
          <a:off x="0" y="0"/>
          <a:ext cx="0" cy="0"/>
          <a:chOff x="0" y="0"/>
          <a:chExt cx="0" cy="0"/>
        </a:xfrm>
      </p:grpSpPr>
      <p:sp>
        <p:nvSpPr>
          <p:cNvPr id="319" name="Google Shape;319;p37"/>
          <p:cNvSpPr>
            <a:spLocks noGrp="1"/>
          </p:cNvSpPr>
          <p:nvPr>
            <p:ph type="pic" idx="2"/>
          </p:nvPr>
        </p:nvSpPr>
        <p:spPr>
          <a:xfrm>
            <a:off x="6435493" y="3214645"/>
            <a:ext cx="2569464" cy="260604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20" name="Google Shape;320;p37"/>
          <p:cNvSpPr>
            <a:spLocks noGrp="1"/>
          </p:cNvSpPr>
          <p:nvPr>
            <p:ph type="pic" idx="3"/>
          </p:nvPr>
        </p:nvSpPr>
        <p:spPr>
          <a:xfrm>
            <a:off x="9312043" y="3214645"/>
            <a:ext cx="2569464" cy="260604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grpSp>
        <p:nvGrpSpPr>
          <p:cNvPr id="321" name="Google Shape;321;p37"/>
          <p:cNvGrpSpPr/>
          <p:nvPr/>
        </p:nvGrpSpPr>
        <p:grpSpPr>
          <a:xfrm>
            <a:off x="304801" y="6126480"/>
            <a:ext cx="11582400" cy="426715"/>
            <a:chOff x="304801" y="6126480"/>
            <a:chExt cx="11582400" cy="426715"/>
          </a:xfrm>
        </p:grpSpPr>
        <p:sp>
          <p:nvSpPr>
            <p:cNvPr id="322" name="Google Shape;322;p37"/>
            <p:cNvSpPr/>
            <p:nvPr/>
          </p:nvSpPr>
          <p:spPr>
            <a:xfrm>
              <a:off x="304801" y="6126480"/>
              <a:ext cx="11582400" cy="426715"/>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323" name="Google Shape;323;p37"/>
            <p:cNvPicPr preferRelativeResize="0"/>
            <p:nvPr/>
          </p:nvPicPr>
          <p:blipFill rotWithShape="1">
            <a:blip r:embed="rId2">
              <a:alphaModFix/>
            </a:blip>
            <a:srcRect/>
            <a:stretch/>
          </p:blipFill>
          <p:spPr>
            <a:xfrm>
              <a:off x="10818536" y="6181797"/>
              <a:ext cx="744012" cy="316080"/>
            </a:xfrm>
            <a:prstGeom prst="rect">
              <a:avLst/>
            </a:prstGeom>
            <a:noFill/>
            <a:ln>
              <a:noFill/>
            </a:ln>
          </p:spPr>
        </p:pic>
        <p:cxnSp>
          <p:nvCxnSpPr>
            <p:cNvPr id="324" name="Google Shape;324;p37"/>
            <p:cNvCxnSpPr/>
            <p:nvPr/>
          </p:nvCxnSpPr>
          <p:spPr>
            <a:xfrm>
              <a:off x="10490857" y="6240625"/>
              <a:ext cx="0" cy="198425"/>
            </a:xfrm>
            <a:prstGeom prst="straightConnector1">
              <a:avLst/>
            </a:prstGeom>
            <a:noFill/>
            <a:ln w="28575" cap="flat" cmpd="sng">
              <a:solidFill>
                <a:srgbClr val="EC5153"/>
              </a:solidFill>
              <a:prstDash val="solid"/>
              <a:miter lim="800000"/>
              <a:headEnd type="none" w="sm" len="sm"/>
              <a:tailEnd type="none" w="sm" len="sm"/>
            </a:ln>
          </p:spPr>
        </p:cxnSp>
        <p:cxnSp>
          <p:nvCxnSpPr>
            <p:cNvPr id="325" name="Google Shape;325;p37"/>
            <p:cNvCxnSpPr/>
            <p:nvPr/>
          </p:nvCxnSpPr>
          <p:spPr>
            <a:xfrm>
              <a:off x="9523015" y="6240625"/>
              <a:ext cx="0" cy="198425"/>
            </a:xfrm>
            <a:prstGeom prst="straightConnector1">
              <a:avLst/>
            </a:prstGeom>
            <a:noFill/>
            <a:ln w="28575" cap="flat" cmpd="sng">
              <a:solidFill>
                <a:srgbClr val="EC5153"/>
              </a:solidFill>
              <a:prstDash val="solid"/>
              <a:miter lim="800000"/>
              <a:headEnd type="none" w="sm" len="sm"/>
              <a:tailEnd type="none" w="sm" len="sm"/>
            </a:ln>
          </p:spPr>
        </p:cxnSp>
      </p:grpSp>
      <p:sp>
        <p:nvSpPr>
          <p:cNvPr id="326" name="Google Shape;326;p37"/>
          <p:cNvSpPr txBox="1">
            <a:spLocks noGrp="1"/>
          </p:cNvSpPr>
          <p:nvPr>
            <p:ph type="title"/>
          </p:nvPr>
        </p:nvSpPr>
        <p:spPr>
          <a:xfrm>
            <a:off x="304800" y="1245004"/>
            <a:ext cx="45339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7" name="Google Shape;327;p37"/>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8" name="Google Shape;328;p37"/>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9" name="Google Shape;329;p37"/>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330" name="Google Shape;330;p37"/>
          <p:cNvSpPr txBox="1">
            <a:spLocks noGrp="1"/>
          </p:cNvSpPr>
          <p:nvPr>
            <p:ph type="body" idx="1"/>
          </p:nvPr>
        </p:nvSpPr>
        <p:spPr>
          <a:xfrm>
            <a:off x="304800" y="2103420"/>
            <a:ext cx="45339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1" name="Google Shape;331;p37"/>
          <p:cNvSpPr>
            <a:spLocks noGrp="1"/>
          </p:cNvSpPr>
          <p:nvPr>
            <p:ph type="pic" idx="4"/>
          </p:nvPr>
        </p:nvSpPr>
        <p:spPr>
          <a:xfrm>
            <a:off x="6435493" y="303308"/>
            <a:ext cx="2569464" cy="260604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cxnSp>
        <p:nvCxnSpPr>
          <p:cNvPr id="332" name="Google Shape;332;p37"/>
          <p:cNvCxnSpPr/>
          <p:nvPr/>
        </p:nvCxnSpPr>
        <p:spPr>
          <a:xfrm>
            <a:off x="396690" y="2029341"/>
            <a:ext cx="594360" cy="0"/>
          </a:xfrm>
          <a:prstGeom prst="straightConnector1">
            <a:avLst/>
          </a:prstGeom>
          <a:noFill/>
          <a:ln w="76200" cap="flat" cmpd="sng">
            <a:solidFill>
              <a:srgbClr val="EC5153"/>
            </a:solidFill>
            <a:prstDash val="solid"/>
            <a:miter lim="800000"/>
            <a:headEnd type="none" w="sm" len="sm"/>
            <a:tailEnd type="none" w="sm" len="sm"/>
          </a:ln>
        </p:spPr>
      </p:cxnSp>
      <p:sp>
        <p:nvSpPr>
          <p:cNvPr id="333" name="Google Shape;333;p37"/>
          <p:cNvSpPr txBox="1">
            <a:spLocks noGrp="1"/>
          </p:cNvSpPr>
          <p:nvPr>
            <p:ph type="body" idx="5"/>
          </p:nvPr>
        </p:nvSpPr>
        <p:spPr>
          <a:xfrm>
            <a:off x="304800" y="3214645"/>
            <a:ext cx="4533900" cy="2195884"/>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4" name="Google Shape;334;p37"/>
          <p:cNvSpPr>
            <a:spLocks noGrp="1"/>
          </p:cNvSpPr>
          <p:nvPr>
            <p:ph type="pic" idx="6"/>
          </p:nvPr>
        </p:nvSpPr>
        <p:spPr>
          <a:xfrm>
            <a:off x="9312043" y="303308"/>
            <a:ext cx="2569464" cy="260604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eam Slide 3">
  <p:cSld name="Team Slide 3">
    <p:spTree>
      <p:nvGrpSpPr>
        <p:cNvPr id="1" name="Shape 335"/>
        <p:cNvGrpSpPr/>
        <p:nvPr/>
      </p:nvGrpSpPr>
      <p:grpSpPr>
        <a:xfrm>
          <a:off x="0" y="0"/>
          <a:ext cx="0" cy="0"/>
          <a:chOff x="0" y="0"/>
          <a:chExt cx="0" cy="0"/>
        </a:xfrm>
      </p:grpSpPr>
      <p:grpSp>
        <p:nvGrpSpPr>
          <p:cNvPr id="336" name="Google Shape;336;p38"/>
          <p:cNvGrpSpPr/>
          <p:nvPr/>
        </p:nvGrpSpPr>
        <p:grpSpPr>
          <a:xfrm>
            <a:off x="304801" y="6126480"/>
            <a:ext cx="11582400" cy="426715"/>
            <a:chOff x="304801" y="6126480"/>
            <a:chExt cx="11582400" cy="426715"/>
          </a:xfrm>
        </p:grpSpPr>
        <p:sp>
          <p:nvSpPr>
            <p:cNvPr id="337" name="Google Shape;337;p38"/>
            <p:cNvSpPr/>
            <p:nvPr/>
          </p:nvSpPr>
          <p:spPr>
            <a:xfrm>
              <a:off x="304801" y="6126480"/>
              <a:ext cx="11582400" cy="426715"/>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338" name="Google Shape;338;p38"/>
            <p:cNvPicPr preferRelativeResize="0"/>
            <p:nvPr/>
          </p:nvPicPr>
          <p:blipFill rotWithShape="1">
            <a:blip r:embed="rId2">
              <a:alphaModFix/>
            </a:blip>
            <a:srcRect/>
            <a:stretch/>
          </p:blipFill>
          <p:spPr>
            <a:xfrm>
              <a:off x="10818536" y="6181797"/>
              <a:ext cx="744012" cy="316080"/>
            </a:xfrm>
            <a:prstGeom prst="rect">
              <a:avLst/>
            </a:prstGeom>
            <a:noFill/>
            <a:ln>
              <a:noFill/>
            </a:ln>
          </p:spPr>
        </p:pic>
        <p:cxnSp>
          <p:nvCxnSpPr>
            <p:cNvPr id="339" name="Google Shape;339;p38"/>
            <p:cNvCxnSpPr/>
            <p:nvPr/>
          </p:nvCxnSpPr>
          <p:spPr>
            <a:xfrm>
              <a:off x="10490857" y="6240625"/>
              <a:ext cx="0" cy="198425"/>
            </a:xfrm>
            <a:prstGeom prst="straightConnector1">
              <a:avLst/>
            </a:prstGeom>
            <a:noFill/>
            <a:ln w="28575" cap="flat" cmpd="sng">
              <a:solidFill>
                <a:srgbClr val="EC5153"/>
              </a:solidFill>
              <a:prstDash val="solid"/>
              <a:miter lim="800000"/>
              <a:headEnd type="none" w="sm" len="sm"/>
              <a:tailEnd type="none" w="sm" len="sm"/>
            </a:ln>
          </p:spPr>
        </p:cxnSp>
        <p:cxnSp>
          <p:nvCxnSpPr>
            <p:cNvPr id="340" name="Google Shape;340;p38"/>
            <p:cNvCxnSpPr/>
            <p:nvPr/>
          </p:nvCxnSpPr>
          <p:spPr>
            <a:xfrm>
              <a:off x="9523015" y="6240625"/>
              <a:ext cx="0" cy="198425"/>
            </a:xfrm>
            <a:prstGeom prst="straightConnector1">
              <a:avLst/>
            </a:prstGeom>
            <a:noFill/>
            <a:ln w="28575" cap="flat" cmpd="sng">
              <a:solidFill>
                <a:srgbClr val="EC5153"/>
              </a:solidFill>
              <a:prstDash val="solid"/>
              <a:miter lim="800000"/>
              <a:headEnd type="none" w="sm" len="sm"/>
              <a:tailEnd type="none" w="sm" len="sm"/>
            </a:ln>
          </p:spPr>
        </p:cxnSp>
      </p:grpSp>
      <p:sp>
        <p:nvSpPr>
          <p:cNvPr id="341" name="Google Shape;341;p38"/>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2" name="Google Shape;342;p38"/>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3" name="Google Shape;343;p38"/>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344" name="Google Shape;344;p38"/>
          <p:cNvSpPr>
            <a:spLocks noGrp="1"/>
          </p:cNvSpPr>
          <p:nvPr>
            <p:ph type="pic" idx="2"/>
          </p:nvPr>
        </p:nvSpPr>
        <p:spPr>
          <a:xfrm>
            <a:off x="304801" y="2062723"/>
            <a:ext cx="1700216" cy="1724417"/>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45" name="Google Shape;345;p38"/>
          <p:cNvSpPr>
            <a:spLocks noGrp="1"/>
          </p:cNvSpPr>
          <p:nvPr>
            <p:ph type="pic" idx="3"/>
          </p:nvPr>
        </p:nvSpPr>
        <p:spPr>
          <a:xfrm>
            <a:off x="2326369" y="2062723"/>
            <a:ext cx="1700216" cy="1724417"/>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46" name="Google Shape;346;p38"/>
          <p:cNvSpPr>
            <a:spLocks noGrp="1"/>
          </p:cNvSpPr>
          <p:nvPr>
            <p:ph type="pic" idx="4"/>
          </p:nvPr>
        </p:nvSpPr>
        <p:spPr>
          <a:xfrm>
            <a:off x="4347240" y="2062723"/>
            <a:ext cx="1700216" cy="1724417"/>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47" name="Google Shape;347;p38"/>
          <p:cNvSpPr>
            <a:spLocks noGrp="1"/>
          </p:cNvSpPr>
          <p:nvPr>
            <p:ph type="pic" idx="5"/>
          </p:nvPr>
        </p:nvSpPr>
        <p:spPr>
          <a:xfrm>
            <a:off x="6370266" y="2062723"/>
            <a:ext cx="1700216" cy="1724417"/>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48" name="Google Shape;348;p38"/>
          <p:cNvSpPr>
            <a:spLocks noGrp="1"/>
          </p:cNvSpPr>
          <p:nvPr>
            <p:ph type="pic" idx="6"/>
          </p:nvPr>
        </p:nvSpPr>
        <p:spPr>
          <a:xfrm>
            <a:off x="304801" y="4104883"/>
            <a:ext cx="1700216" cy="1724417"/>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49" name="Google Shape;349;p38"/>
          <p:cNvSpPr>
            <a:spLocks noGrp="1"/>
          </p:cNvSpPr>
          <p:nvPr>
            <p:ph type="pic" idx="7"/>
          </p:nvPr>
        </p:nvSpPr>
        <p:spPr>
          <a:xfrm>
            <a:off x="2326369" y="4104883"/>
            <a:ext cx="1700216" cy="1724417"/>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50" name="Google Shape;350;p38"/>
          <p:cNvSpPr>
            <a:spLocks noGrp="1"/>
          </p:cNvSpPr>
          <p:nvPr>
            <p:ph type="pic" idx="8"/>
          </p:nvPr>
        </p:nvSpPr>
        <p:spPr>
          <a:xfrm>
            <a:off x="4347240" y="4104883"/>
            <a:ext cx="1700216" cy="1724417"/>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51" name="Google Shape;351;p38"/>
          <p:cNvSpPr>
            <a:spLocks noGrp="1"/>
          </p:cNvSpPr>
          <p:nvPr>
            <p:ph type="pic" idx="9"/>
          </p:nvPr>
        </p:nvSpPr>
        <p:spPr>
          <a:xfrm>
            <a:off x="6370266" y="4104883"/>
            <a:ext cx="1700216" cy="1724417"/>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52" name="Google Shape;352;p38"/>
          <p:cNvSpPr txBox="1">
            <a:spLocks noGrp="1"/>
          </p:cNvSpPr>
          <p:nvPr>
            <p:ph type="body" idx="1"/>
          </p:nvPr>
        </p:nvSpPr>
        <p:spPr>
          <a:xfrm>
            <a:off x="8379565" y="2057399"/>
            <a:ext cx="3507628" cy="3769327"/>
          </a:xfrm>
          <a:prstGeom prst="rect">
            <a:avLst/>
          </a:prstGeom>
          <a:noFill/>
          <a:ln>
            <a:noFill/>
          </a:ln>
        </p:spPr>
        <p:txBody>
          <a:bodyPr spcFirstLastPara="1" wrap="square" lIns="91425" tIns="45700" rIns="91425" bIns="45700" anchor="ctr"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3" name="Google Shape;353;p38"/>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4" name="Google Shape;354;p38"/>
          <p:cNvSpPr txBox="1">
            <a:spLocks noGrp="1"/>
          </p:cNvSpPr>
          <p:nvPr>
            <p:ph type="body" idx="13"/>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55" name="Google Shape;355;p38"/>
          <p:cNvCxnSpPr/>
          <p:nvPr/>
        </p:nvCxnSpPr>
        <p:spPr>
          <a:xfrm>
            <a:off x="396691" y="957194"/>
            <a:ext cx="597962" cy="0"/>
          </a:xfrm>
          <a:prstGeom prst="straightConnector1">
            <a:avLst/>
          </a:prstGeom>
          <a:noFill/>
          <a:ln w="76200" cap="flat" cmpd="sng">
            <a:solidFill>
              <a:srgbClr val="EC5153"/>
            </a:solidFill>
            <a:prstDash val="solid"/>
            <a:miter lim="800000"/>
            <a:headEnd type="none" w="sm" len="sm"/>
            <a:tailEnd type="none" w="sm" len="sm"/>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ingle Image Centered">
  <p:cSld name="Single Image Centered">
    <p:spTree>
      <p:nvGrpSpPr>
        <p:cNvPr id="1" name="Shape 356"/>
        <p:cNvGrpSpPr/>
        <p:nvPr/>
      </p:nvGrpSpPr>
      <p:grpSpPr>
        <a:xfrm>
          <a:off x="0" y="0"/>
          <a:ext cx="0" cy="0"/>
          <a:chOff x="0" y="0"/>
          <a:chExt cx="0" cy="0"/>
        </a:xfrm>
      </p:grpSpPr>
      <p:sp>
        <p:nvSpPr>
          <p:cNvPr id="357" name="Google Shape;357;p39"/>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8" name="Google Shape;358;p39"/>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9" name="Google Shape;359;p39"/>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39"/>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361" name="Google Shape;361;p39"/>
          <p:cNvSpPr txBox="1">
            <a:spLocks noGrp="1"/>
          </p:cNvSpPr>
          <p:nvPr>
            <p:ph type="body" idx="1"/>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2" name="Google Shape;362;p39"/>
          <p:cNvSpPr>
            <a:spLocks noGrp="1"/>
          </p:cNvSpPr>
          <p:nvPr>
            <p:ph type="pic" idx="2"/>
          </p:nvPr>
        </p:nvSpPr>
        <p:spPr>
          <a:xfrm>
            <a:off x="4244340" y="2249648"/>
            <a:ext cx="3703320" cy="3375972"/>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363"/>
        <p:cNvGrpSpPr/>
        <p:nvPr/>
      </p:nvGrpSpPr>
      <p:grpSpPr>
        <a:xfrm>
          <a:off x="0" y="0"/>
          <a:ext cx="0" cy="0"/>
          <a:chOff x="0" y="0"/>
          <a:chExt cx="0" cy="0"/>
        </a:xfrm>
      </p:grpSpPr>
      <p:sp>
        <p:nvSpPr>
          <p:cNvPr id="364" name="Google Shape;364;p40"/>
          <p:cNvSpPr/>
          <p:nvPr/>
        </p:nvSpPr>
        <p:spPr>
          <a:xfrm>
            <a:off x="0" y="0"/>
            <a:ext cx="3810001"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None/>
            </a:pPr>
            <a:endParaRPr sz="1600">
              <a:solidFill>
                <a:srgbClr val="FFFFFF"/>
              </a:solidFill>
              <a:latin typeface="Libre Franklin"/>
              <a:ea typeface="Libre Franklin"/>
              <a:cs typeface="Libre Franklin"/>
              <a:sym typeface="Libre Franklin"/>
            </a:endParaRPr>
          </a:p>
        </p:txBody>
      </p:sp>
      <p:grpSp>
        <p:nvGrpSpPr>
          <p:cNvPr id="365" name="Google Shape;365;p40"/>
          <p:cNvGrpSpPr/>
          <p:nvPr/>
        </p:nvGrpSpPr>
        <p:grpSpPr>
          <a:xfrm>
            <a:off x="304801" y="6126480"/>
            <a:ext cx="11582400" cy="426715"/>
            <a:chOff x="304801" y="6126480"/>
            <a:chExt cx="11582400" cy="426715"/>
          </a:xfrm>
        </p:grpSpPr>
        <p:sp>
          <p:nvSpPr>
            <p:cNvPr id="366" name="Google Shape;366;p40"/>
            <p:cNvSpPr/>
            <p:nvPr/>
          </p:nvSpPr>
          <p:spPr>
            <a:xfrm>
              <a:off x="304801" y="6126480"/>
              <a:ext cx="11582400" cy="426715"/>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367" name="Google Shape;367;p40"/>
            <p:cNvPicPr preferRelativeResize="0"/>
            <p:nvPr/>
          </p:nvPicPr>
          <p:blipFill rotWithShape="1">
            <a:blip r:embed="rId2">
              <a:alphaModFix/>
            </a:blip>
            <a:srcRect/>
            <a:stretch/>
          </p:blipFill>
          <p:spPr>
            <a:xfrm>
              <a:off x="10818536" y="6181797"/>
              <a:ext cx="744012" cy="316080"/>
            </a:xfrm>
            <a:prstGeom prst="rect">
              <a:avLst/>
            </a:prstGeom>
            <a:noFill/>
            <a:ln>
              <a:noFill/>
            </a:ln>
          </p:spPr>
        </p:pic>
        <p:cxnSp>
          <p:nvCxnSpPr>
            <p:cNvPr id="368" name="Google Shape;368;p40"/>
            <p:cNvCxnSpPr/>
            <p:nvPr/>
          </p:nvCxnSpPr>
          <p:spPr>
            <a:xfrm>
              <a:off x="10490857" y="6240625"/>
              <a:ext cx="0" cy="198425"/>
            </a:xfrm>
            <a:prstGeom prst="straightConnector1">
              <a:avLst/>
            </a:prstGeom>
            <a:noFill/>
            <a:ln w="28575" cap="flat" cmpd="sng">
              <a:solidFill>
                <a:srgbClr val="EC5153"/>
              </a:solidFill>
              <a:prstDash val="solid"/>
              <a:miter lim="800000"/>
              <a:headEnd type="none" w="sm" len="sm"/>
              <a:tailEnd type="none" w="sm" len="sm"/>
            </a:ln>
          </p:spPr>
        </p:cxnSp>
        <p:cxnSp>
          <p:nvCxnSpPr>
            <p:cNvPr id="369" name="Google Shape;369;p40"/>
            <p:cNvCxnSpPr/>
            <p:nvPr/>
          </p:nvCxnSpPr>
          <p:spPr>
            <a:xfrm>
              <a:off x="9523015" y="6240625"/>
              <a:ext cx="0" cy="198425"/>
            </a:xfrm>
            <a:prstGeom prst="straightConnector1">
              <a:avLst/>
            </a:prstGeom>
            <a:noFill/>
            <a:ln w="28575" cap="flat" cmpd="sng">
              <a:solidFill>
                <a:srgbClr val="EC5153"/>
              </a:solidFill>
              <a:prstDash val="solid"/>
              <a:miter lim="800000"/>
              <a:headEnd type="none" w="sm" len="sm"/>
              <a:tailEnd type="none" w="sm" len="sm"/>
            </a:ln>
          </p:spPr>
        </p:cxnSp>
      </p:grpSp>
      <p:sp>
        <p:nvSpPr>
          <p:cNvPr id="370" name="Google Shape;370;p40"/>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1" name="Google Shape;371;p40"/>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2" name="Google Shape;372;p40"/>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373" name="Google Shape;373;p40"/>
          <p:cNvSpPr>
            <a:spLocks noGrp="1"/>
          </p:cNvSpPr>
          <p:nvPr>
            <p:ph type="pic" idx="2"/>
          </p:nvPr>
        </p:nvSpPr>
        <p:spPr>
          <a:xfrm>
            <a:off x="1285875" y="304800"/>
            <a:ext cx="4038600" cy="5490497"/>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ransition 1" type="secHead">
  <p:cSld name="SECTION_HEADER">
    <p:spTree>
      <p:nvGrpSpPr>
        <p:cNvPr id="1" name="Shape 36"/>
        <p:cNvGrpSpPr/>
        <p:nvPr/>
      </p:nvGrpSpPr>
      <p:grpSpPr>
        <a:xfrm>
          <a:off x="0" y="0"/>
          <a:ext cx="0" cy="0"/>
          <a:chOff x="0" y="0"/>
          <a:chExt cx="0" cy="0"/>
        </a:xfrm>
      </p:grpSpPr>
      <p:sp>
        <p:nvSpPr>
          <p:cNvPr id="37" name="Google Shape;37;p4"/>
          <p:cNvSpPr/>
          <p:nvPr/>
        </p:nvSpPr>
        <p:spPr>
          <a:xfrm>
            <a:off x="304800" y="304800"/>
            <a:ext cx="11582400" cy="62484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737DD"/>
              </a:solidFill>
              <a:latin typeface="Calibri"/>
              <a:ea typeface="Calibri"/>
              <a:cs typeface="Calibri"/>
              <a:sym typeface="Calibri"/>
            </a:endParaRPr>
          </a:p>
        </p:txBody>
      </p:sp>
      <p:cxnSp>
        <p:nvCxnSpPr>
          <p:cNvPr id="38" name="Google Shape;38;p4"/>
          <p:cNvCxnSpPr/>
          <p:nvPr/>
        </p:nvCxnSpPr>
        <p:spPr>
          <a:xfrm>
            <a:off x="5797019" y="3429000"/>
            <a:ext cx="597962" cy="0"/>
          </a:xfrm>
          <a:prstGeom prst="straightConnector1">
            <a:avLst/>
          </a:prstGeom>
          <a:noFill/>
          <a:ln w="76200" cap="flat" cmpd="sng">
            <a:solidFill>
              <a:srgbClr val="EC5153"/>
            </a:solidFill>
            <a:prstDash val="solid"/>
            <a:miter lim="800000"/>
            <a:headEnd type="none" w="sm" len="sm"/>
            <a:tailEnd type="none" w="sm" len="sm"/>
          </a:ln>
        </p:spPr>
      </p:cxnSp>
      <p:sp>
        <p:nvSpPr>
          <p:cNvPr id="39" name="Google Shape;39;p4"/>
          <p:cNvSpPr/>
          <p:nvPr/>
        </p:nvSpPr>
        <p:spPr>
          <a:xfrm>
            <a:off x="5639445" y="5895975"/>
            <a:ext cx="913111" cy="413727"/>
          </a:xfrm>
          <a:prstGeom prst="rect">
            <a:avLst/>
          </a:prstGeom>
          <a:solidFill>
            <a:srgbClr val="EC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b="0" i="0" u="none" strike="noStrike" cap="none">
              <a:solidFill>
                <a:srgbClr val="FFFFFF"/>
              </a:solidFill>
              <a:latin typeface="Calibri"/>
              <a:ea typeface="Calibri"/>
              <a:cs typeface="Calibri"/>
              <a:sym typeface="Calibri"/>
            </a:endParaRPr>
          </a:p>
        </p:txBody>
      </p:sp>
      <p:pic>
        <p:nvPicPr>
          <p:cNvPr id="40" name="Google Shape;40;p4"/>
          <p:cNvPicPr preferRelativeResize="0"/>
          <p:nvPr/>
        </p:nvPicPr>
        <p:blipFill rotWithShape="1">
          <a:blip r:embed="rId2">
            <a:alphaModFix/>
          </a:blip>
          <a:srcRect/>
          <a:stretch/>
        </p:blipFill>
        <p:spPr>
          <a:xfrm>
            <a:off x="5723994" y="5944798"/>
            <a:ext cx="744012" cy="316080"/>
          </a:xfrm>
          <a:prstGeom prst="rect">
            <a:avLst/>
          </a:prstGeom>
          <a:noFill/>
          <a:ln>
            <a:noFill/>
          </a:ln>
        </p:spPr>
      </p:pic>
      <p:sp>
        <p:nvSpPr>
          <p:cNvPr id="41" name="Google Shape;41;p4"/>
          <p:cNvSpPr txBox="1">
            <a:spLocks noGrp="1"/>
          </p:cNvSpPr>
          <p:nvPr>
            <p:ph type="title"/>
          </p:nvPr>
        </p:nvSpPr>
        <p:spPr>
          <a:xfrm>
            <a:off x="3561397" y="1822430"/>
            <a:ext cx="5074920" cy="1311128"/>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400"/>
              <a:buFont typeface="Libre Franklin"/>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
          <p:cNvSpPr txBox="1">
            <a:spLocks noGrp="1"/>
          </p:cNvSpPr>
          <p:nvPr>
            <p:ph type="body" idx="1"/>
          </p:nvPr>
        </p:nvSpPr>
        <p:spPr>
          <a:xfrm>
            <a:off x="3556635" y="3589021"/>
            <a:ext cx="5074920" cy="1581912"/>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2700"/>
              <a:buNone/>
              <a:defRPr sz="2700">
                <a:solidFill>
                  <a:schemeClr val="lt1"/>
                </a:solidFill>
              </a:defRPr>
            </a:lvl1pPr>
            <a:lvl2pPr marL="914400" lvl="1" indent="-228600" algn="l">
              <a:lnSpc>
                <a:spcPct val="123000"/>
              </a:lnSpc>
              <a:spcBef>
                <a:spcPts val="600"/>
              </a:spcBef>
              <a:spcAft>
                <a:spcPts val="0"/>
              </a:spcAft>
              <a:buSzPts val="2000"/>
              <a:buNone/>
              <a:defRPr sz="2000">
                <a:solidFill>
                  <a:srgbClr val="888888"/>
                </a:solidFill>
              </a:defRPr>
            </a:lvl2pPr>
            <a:lvl3pPr marL="1371600" lvl="2" indent="-228600" algn="l">
              <a:lnSpc>
                <a:spcPct val="123000"/>
              </a:lnSpc>
              <a:spcBef>
                <a:spcPts val="600"/>
              </a:spcBef>
              <a:spcAft>
                <a:spcPts val="0"/>
              </a:spcAft>
              <a:buSzPts val="1800"/>
              <a:buNone/>
              <a:defRPr sz="1800">
                <a:solidFill>
                  <a:srgbClr val="888888"/>
                </a:solidFill>
              </a:defRPr>
            </a:lvl3pPr>
            <a:lvl4pPr marL="1828800" lvl="3" indent="-228600" algn="l">
              <a:lnSpc>
                <a:spcPct val="123000"/>
              </a:lnSpc>
              <a:spcBef>
                <a:spcPts val="600"/>
              </a:spcBef>
              <a:spcAft>
                <a:spcPts val="0"/>
              </a:spcAft>
              <a:buSzPts val="1600"/>
              <a:buNone/>
              <a:defRPr sz="1600">
                <a:solidFill>
                  <a:srgbClr val="888888"/>
                </a:solidFill>
              </a:defRPr>
            </a:lvl4pPr>
            <a:lvl5pPr marL="2286000" lvl="4" indent="-228600" algn="l">
              <a:lnSpc>
                <a:spcPct val="123000"/>
              </a:lnSpc>
              <a:spcBef>
                <a:spcPts val="600"/>
              </a:spcBef>
              <a:spcAft>
                <a:spcPts val="0"/>
              </a:spcAft>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4"/>
          <p:cNvSpPr/>
          <p:nvPr/>
        </p:nvSpPr>
        <p:spPr>
          <a:xfrm>
            <a:off x="9851151" y="773578"/>
            <a:ext cx="2036049" cy="5310352"/>
          </a:xfrm>
          <a:custGeom>
            <a:avLst/>
            <a:gdLst/>
            <a:ahLst/>
            <a:cxnLst/>
            <a:rect l="l" t="t" r="r" b="b"/>
            <a:pathLst>
              <a:path w="2036049" h="5310352" extrusionOk="0">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None/>
            </a:pPr>
            <a:endParaRPr sz="1600" b="0" i="0" u="none" strike="noStrike" cap="none">
              <a:solidFill>
                <a:srgbClr val="FFFFFF"/>
              </a:solidFill>
              <a:latin typeface="Libre Franklin"/>
              <a:ea typeface="Libre Franklin"/>
              <a:cs typeface="Libre Franklin"/>
              <a:sym typeface="Libre Franklin"/>
            </a:endParaRPr>
          </a:p>
        </p:txBody>
      </p:sp>
      <p:sp>
        <p:nvSpPr>
          <p:cNvPr id="44" name="Google Shape;44;p4"/>
          <p:cNvSpPr/>
          <p:nvPr/>
        </p:nvSpPr>
        <p:spPr>
          <a:xfrm>
            <a:off x="304800" y="773907"/>
            <a:ext cx="2025597" cy="5300898"/>
          </a:xfrm>
          <a:custGeom>
            <a:avLst/>
            <a:gdLst/>
            <a:ahLst/>
            <a:cxnLst/>
            <a:rect l="l" t="t" r="r" b="b"/>
            <a:pathLst>
              <a:path w="2025597" h="5300898" extrusionOk="0">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None/>
            </a:pPr>
            <a:endParaRPr sz="1600" b="0" i="0" u="none" strike="noStrike" cap="none">
              <a:solidFill>
                <a:srgbClr val="FFFFFF"/>
              </a:solidFill>
              <a:latin typeface="Libre Franklin"/>
              <a:ea typeface="Libre Franklin"/>
              <a:cs typeface="Libre Franklin"/>
              <a:sym typeface="Libre Franklin"/>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Sub-tilte">
  <p:cSld name="Title and Sub-tilte">
    <p:spTree>
      <p:nvGrpSpPr>
        <p:cNvPr id="1" name="Shape 374"/>
        <p:cNvGrpSpPr/>
        <p:nvPr/>
      </p:nvGrpSpPr>
      <p:grpSpPr>
        <a:xfrm>
          <a:off x="0" y="0"/>
          <a:ext cx="0" cy="0"/>
          <a:chOff x="0" y="0"/>
          <a:chExt cx="0" cy="0"/>
        </a:xfrm>
      </p:grpSpPr>
      <p:sp>
        <p:nvSpPr>
          <p:cNvPr id="375" name="Google Shape;375;p41"/>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6" name="Google Shape;376;p41"/>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41"/>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8" name="Google Shape;378;p41"/>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379" name="Google Shape;379;p41"/>
          <p:cNvSpPr txBox="1">
            <a:spLocks noGrp="1"/>
          </p:cNvSpPr>
          <p:nvPr>
            <p:ph type="body" idx="1"/>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ub-title and a Picture">
  <p:cSld name="Title, Sub-title and a Picture">
    <p:spTree>
      <p:nvGrpSpPr>
        <p:cNvPr id="1" name="Shape 380"/>
        <p:cNvGrpSpPr/>
        <p:nvPr/>
      </p:nvGrpSpPr>
      <p:grpSpPr>
        <a:xfrm>
          <a:off x="0" y="0"/>
          <a:ext cx="0" cy="0"/>
          <a:chOff x="0" y="0"/>
          <a:chExt cx="0" cy="0"/>
        </a:xfrm>
      </p:grpSpPr>
      <p:sp>
        <p:nvSpPr>
          <p:cNvPr id="381" name="Google Shape;381;p42"/>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2" name="Google Shape;382;p42"/>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42"/>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4" name="Google Shape;384;p42"/>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385" name="Google Shape;385;p42"/>
          <p:cNvSpPr txBox="1">
            <a:spLocks noGrp="1"/>
          </p:cNvSpPr>
          <p:nvPr>
            <p:ph type="body" idx="1"/>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6" name="Google Shape;386;p42"/>
          <p:cNvSpPr>
            <a:spLocks noGrp="1"/>
          </p:cNvSpPr>
          <p:nvPr>
            <p:ph type="pic" idx="2"/>
          </p:nvPr>
        </p:nvSpPr>
        <p:spPr>
          <a:xfrm>
            <a:off x="9417571" y="2057400"/>
            <a:ext cx="2469627" cy="377190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and Chart">
  <p:cSld name="Picture and Chart">
    <p:spTree>
      <p:nvGrpSpPr>
        <p:cNvPr id="1" name="Shape 387"/>
        <p:cNvGrpSpPr/>
        <p:nvPr/>
      </p:nvGrpSpPr>
      <p:grpSpPr>
        <a:xfrm>
          <a:off x="0" y="0"/>
          <a:ext cx="0" cy="0"/>
          <a:chOff x="0" y="0"/>
          <a:chExt cx="0" cy="0"/>
        </a:xfrm>
      </p:grpSpPr>
      <p:sp>
        <p:nvSpPr>
          <p:cNvPr id="388" name="Google Shape;388;p43"/>
          <p:cNvSpPr txBox="1">
            <a:spLocks noGrp="1"/>
          </p:cNvSpPr>
          <p:nvPr>
            <p:ph type="title"/>
          </p:nvPr>
        </p:nvSpPr>
        <p:spPr>
          <a:xfrm>
            <a:off x="304800" y="172857"/>
            <a:ext cx="5788152"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4400"/>
              <a:buFont typeface="Libre Frankli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9" name="Google Shape;389;p43"/>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0" name="Google Shape;390;p43"/>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1" name="Google Shape;391;p43"/>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392" name="Google Shape;392;p43"/>
          <p:cNvSpPr txBox="1">
            <a:spLocks noGrp="1"/>
          </p:cNvSpPr>
          <p:nvPr>
            <p:ph type="body" idx="1"/>
          </p:nvPr>
        </p:nvSpPr>
        <p:spPr>
          <a:xfrm>
            <a:off x="304799" y="1031272"/>
            <a:ext cx="5791199" cy="1251699"/>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3" name="Google Shape;393;p43"/>
          <p:cNvSpPr>
            <a:spLocks noGrp="1"/>
          </p:cNvSpPr>
          <p:nvPr>
            <p:ph type="pic" idx="2"/>
          </p:nvPr>
        </p:nvSpPr>
        <p:spPr>
          <a:xfrm>
            <a:off x="304800" y="2391515"/>
            <a:ext cx="5791200" cy="3437785"/>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ocial Media - Pictures and Data">
  <p:cSld name="Social Media - Pictures and Data">
    <p:spTree>
      <p:nvGrpSpPr>
        <p:cNvPr id="1" name="Shape 394"/>
        <p:cNvGrpSpPr/>
        <p:nvPr/>
      </p:nvGrpSpPr>
      <p:grpSpPr>
        <a:xfrm>
          <a:off x="0" y="0"/>
          <a:ext cx="0" cy="0"/>
          <a:chOff x="0" y="0"/>
          <a:chExt cx="0" cy="0"/>
        </a:xfrm>
      </p:grpSpPr>
      <p:sp>
        <p:nvSpPr>
          <p:cNvPr id="395" name="Google Shape;395;p44"/>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6" name="Google Shape;396;p44"/>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7" name="Google Shape;397;p44"/>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8" name="Google Shape;398;p44"/>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399" name="Google Shape;399;p44"/>
          <p:cNvSpPr txBox="1">
            <a:spLocks noGrp="1"/>
          </p:cNvSpPr>
          <p:nvPr>
            <p:ph type="body" idx="1"/>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0" name="Google Shape;400;p44"/>
          <p:cNvSpPr>
            <a:spLocks noGrp="1"/>
          </p:cNvSpPr>
          <p:nvPr>
            <p:ph type="pic" idx="2"/>
          </p:nvPr>
        </p:nvSpPr>
        <p:spPr>
          <a:xfrm>
            <a:off x="304800" y="2057400"/>
            <a:ext cx="2584498" cy="2584498"/>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01" name="Google Shape;401;p44"/>
          <p:cNvSpPr>
            <a:spLocks noGrp="1"/>
          </p:cNvSpPr>
          <p:nvPr>
            <p:ph type="pic" idx="3"/>
          </p:nvPr>
        </p:nvSpPr>
        <p:spPr>
          <a:xfrm>
            <a:off x="3297614" y="2063887"/>
            <a:ext cx="2584498" cy="2584498"/>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02" name="Google Shape;402;p44"/>
          <p:cNvSpPr>
            <a:spLocks noGrp="1"/>
          </p:cNvSpPr>
          <p:nvPr>
            <p:ph type="pic" idx="4"/>
          </p:nvPr>
        </p:nvSpPr>
        <p:spPr>
          <a:xfrm>
            <a:off x="6296915" y="2063887"/>
            <a:ext cx="2584498" cy="2584498"/>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03" name="Google Shape;403;p44"/>
          <p:cNvSpPr>
            <a:spLocks noGrp="1"/>
          </p:cNvSpPr>
          <p:nvPr>
            <p:ph type="pic" idx="5"/>
          </p:nvPr>
        </p:nvSpPr>
        <p:spPr>
          <a:xfrm>
            <a:off x="9296216" y="2063887"/>
            <a:ext cx="2584498" cy="2584498"/>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Subtitle - Table Chart and Image">
  <p:cSld name="Title and Subtitle - Table Chart and Image">
    <p:spTree>
      <p:nvGrpSpPr>
        <p:cNvPr id="1" name="Shape 404"/>
        <p:cNvGrpSpPr/>
        <p:nvPr/>
      </p:nvGrpSpPr>
      <p:grpSpPr>
        <a:xfrm>
          <a:off x="0" y="0"/>
          <a:ext cx="0" cy="0"/>
          <a:chOff x="0" y="0"/>
          <a:chExt cx="0" cy="0"/>
        </a:xfrm>
      </p:grpSpPr>
      <p:sp>
        <p:nvSpPr>
          <p:cNvPr id="405" name="Google Shape;405;p45"/>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6" name="Google Shape;406;p45"/>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7" name="Google Shape;407;p45"/>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8" name="Google Shape;408;p45"/>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409" name="Google Shape;409;p45"/>
          <p:cNvSpPr txBox="1">
            <a:spLocks noGrp="1"/>
          </p:cNvSpPr>
          <p:nvPr>
            <p:ph type="body" idx="1"/>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0" name="Google Shape;410;p45"/>
          <p:cNvSpPr>
            <a:spLocks noGrp="1"/>
          </p:cNvSpPr>
          <p:nvPr>
            <p:ph type="pic" idx="2"/>
          </p:nvPr>
        </p:nvSpPr>
        <p:spPr>
          <a:xfrm>
            <a:off x="8132490" y="2057399"/>
            <a:ext cx="3754711" cy="1710013"/>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and Sub-tilte">
  <p:cSld name="1_Title and Sub-tilte">
    <p:spTree>
      <p:nvGrpSpPr>
        <p:cNvPr id="1" name="Shape 411"/>
        <p:cNvGrpSpPr/>
        <p:nvPr/>
      </p:nvGrpSpPr>
      <p:grpSpPr>
        <a:xfrm>
          <a:off x="0" y="0"/>
          <a:ext cx="0" cy="0"/>
          <a:chOff x="0" y="0"/>
          <a:chExt cx="0" cy="0"/>
        </a:xfrm>
      </p:grpSpPr>
      <p:sp>
        <p:nvSpPr>
          <p:cNvPr id="412" name="Google Shape;412;p46"/>
          <p:cNvSpPr/>
          <p:nvPr/>
        </p:nvSpPr>
        <p:spPr>
          <a:xfrm>
            <a:off x="304800" y="0"/>
            <a:ext cx="5788152" cy="582672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None/>
            </a:pPr>
            <a:endParaRPr sz="1600">
              <a:solidFill>
                <a:srgbClr val="FFFFFF"/>
              </a:solidFill>
              <a:latin typeface="Libre Franklin"/>
              <a:ea typeface="Libre Franklin"/>
              <a:cs typeface="Libre Franklin"/>
              <a:sym typeface="Libre Franklin"/>
            </a:endParaRPr>
          </a:p>
        </p:txBody>
      </p:sp>
      <p:sp>
        <p:nvSpPr>
          <p:cNvPr id="413" name="Google Shape;413;p46"/>
          <p:cNvSpPr txBox="1">
            <a:spLocks noGrp="1"/>
          </p:cNvSpPr>
          <p:nvPr>
            <p:ph type="title"/>
          </p:nvPr>
        </p:nvSpPr>
        <p:spPr>
          <a:xfrm>
            <a:off x="639192" y="172857"/>
            <a:ext cx="5122416"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4400"/>
              <a:buFont typeface="Libre Franklin"/>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4" name="Google Shape;414;p46"/>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5" name="Google Shape;415;p46"/>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6" name="Google Shape;416;p46"/>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417" name="Google Shape;417;p46"/>
          <p:cNvSpPr txBox="1">
            <a:spLocks noGrp="1"/>
          </p:cNvSpPr>
          <p:nvPr>
            <p:ph type="body" idx="1"/>
          </p:nvPr>
        </p:nvSpPr>
        <p:spPr>
          <a:xfrm>
            <a:off x="639192" y="1031273"/>
            <a:ext cx="5122416"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lt1"/>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18" name="Google Shape;418;p46"/>
          <p:cNvCxnSpPr/>
          <p:nvPr/>
        </p:nvCxnSpPr>
        <p:spPr>
          <a:xfrm>
            <a:off x="716287" y="957194"/>
            <a:ext cx="597962" cy="0"/>
          </a:xfrm>
          <a:prstGeom prst="straightConnector1">
            <a:avLst/>
          </a:prstGeom>
          <a:noFill/>
          <a:ln w="76200" cap="flat" cmpd="sng">
            <a:solidFill>
              <a:srgbClr val="EC5153"/>
            </a:solidFill>
            <a:prstDash val="solid"/>
            <a:miter lim="800000"/>
            <a:headEnd type="none" w="sm" len="sm"/>
            <a:tailEnd type="none" w="sm" len="sm"/>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Laptop Mockup 1">
  <p:cSld name="Laptop Mockup 1">
    <p:spTree>
      <p:nvGrpSpPr>
        <p:cNvPr id="1" name="Shape 419"/>
        <p:cNvGrpSpPr/>
        <p:nvPr/>
      </p:nvGrpSpPr>
      <p:grpSpPr>
        <a:xfrm>
          <a:off x="0" y="0"/>
          <a:ext cx="0" cy="0"/>
          <a:chOff x="0" y="0"/>
          <a:chExt cx="0" cy="0"/>
        </a:xfrm>
      </p:grpSpPr>
      <p:sp>
        <p:nvSpPr>
          <p:cNvPr id="420" name="Google Shape;420;p47"/>
          <p:cNvSpPr>
            <a:spLocks noGrp="1"/>
          </p:cNvSpPr>
          <p:nvPr>
            <p:ph type="pic" idx="2"/>
          </p:nvPr>
        </p:nvSpPr>
        <p:spPr>
          <a:xfrm>
            <a:off x="1034461" y="2494195"/>
            <a:ext cx="4426133" cy="276860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21" name="Google Shape;421;p47"/>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2" name="Google Shape;422;p47"/>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47"/>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 name="Google Shape;424;p47"/>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425" name="Google Shape;425;p47"/>
          <p:cNvSpPr txBox="1">
            <a:spLocks noGrp="1"/>
          </p:cNvSpPr>
          <p:nvPr>
            <p:ph type="body" idx="1"/>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Desktop Mockup">
  <p:cSld name="Desktop Mockup">
    <p:spTree>
      <p:nvGrpSpPr>
        <p:cNvPr id="1" name="Shape 426"/>
        <p:cNvGrpSpPr/>
        <p:nvPr/>
      </p:nvGrpSpPr>
      <p:grpSpPr>
        <a:xfrm>
          <a:off x="0" y="0"/>
          <a:ext cx="0" cy="0"/>
          <a:chOff x="0" y="0"/>
          <a:chExt cx="0" cy="0"/>
        </a:xfrm>
      </p:grpSpPr>
      <p:sp>
        <p:nvSpPr>
          <p:cNvPr id="427" name="Google Shape;427;p48"/>
          <p:cNvSpPr>
            <a:spLocks noGrp="1"/>
          </p:cNvSpPr>
          <p:nvPr>
            <p:ph type="pic" idx="2"/>
          </p:nvPr>
        </p:nvSpPr>
        <p:spPr>
          <a:xfrm>
            <a:off x="3848100" y="2255520"/>
            <a:ext cx="4495800" cy="256794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28" name="Google Shape;428;p48"/>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9" name="Google Shape;429;p48"/>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0" name="Google Shape;430;p48"/>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1" name="Google Shape;431;p48"/>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432" name="Google Shape;432;p48"/>
          <p:cNvSpPr txBox="1">
            <a:spLocks noGrp="1"/>
          </p:cNvSpPr>
          <p:nvPr>
            <p:ph type="body" idx="1"/>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Laptop Contrast">
  <p:cSld name="Laptop Contrast">
    <p:spTree>
      <p:nvGrpSpPr>
        <p:cNvPr id="1" name="Shape 433"/>
        <p:cNvGrpSpPr/>
        <p:nvPr/>
      </p:nvGrpSpPr>
      <p:grpSpPr>
        <a:xfrm>
          <a:off x="0" y="0"/>
          <a:ext cx="0" cy="0"/>
          <a:chOff x="0" y="0"/>
          <a:chExt cx="0" cy="0"/>
        </a:xfrm>
      </p:grpSpPr>
      <p:sp>
        <p:nvSpPr>
          <p:cNvPr id="434" name="Google Shape;434;p49"/>
          <p:cNvSpPr>
            <a:spLocks noGrp="1"/>
          </p:cNvSpPr>
          <p:nvPr>
            <p:ph type="pic" idx="2"/>
          </p:nvPr>
        </p:nvSpPr>
        <p:spPr>
          <a:xfrm>
            <a:off x="585790" y="959254"/>
            <a:ext cx="6406935" cy="4007616"/>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grpSp>
        <p:nvGrpSpPr>
          <p:cNvPr id="435" name="Google Shape;435;p49"/>
          <p:cNvGrpSpPr/>
          <p:nvPr/>
        </p:nvGrpSpPr>
        <p:grpSpPr>
          <a:xfrm>
            <a:off x="304801" y="6126480"/>
            <a:ext cx="11582400" cy="426715"/>
            <a:chOff x="304801" y="6126480"/>
            <a:chExt cx="11582400" cy="426715"/>
          </a:xfrm>
        </p:grpSpPr>
        <p:sp>
          <p:nvSpPr>
            <p:cNvPr id="436" name="Google Shape;436;p49"/>
            <p:cNvSpPr/>
            <p:nvPr/>
          </p:nvSpPr>
          <p:spPr>
            <a:xfrm>
              <a:off x="304801" y="6126480"/>
              <a:ext cx="11582400" cy="426715"/>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437" name="Google Shape;437;p49"/>
            <p:cNvPicPr preferRelativeResize="0"/>
            <p:nvPr/>
          </p:nvPicPr>
          <p:blipFill rotWithShape="1">
            <a:blip r:embed="rId2">
              <a:alphaModFix/>
            </a:blip>
            <a:srcRect/>
            <a:stretch/>
          </p:blipFill>
          <p:spPr>
            <a:xfrm>
              <a:off x="10818536" y="6181797"/>
              <a:ext cx="744012" cy="316080"/>
            </a:xfrm>
            <a:prstGeom prst="rect">
              <a:avLst/>
            </a:prstGeom>
            <a:noFill/>
            <a:ln>
              <a:noFill/>
            </a:ln>
          </p:spPr>
        </p:pic>
        <p:cxnSp>
          <p:nvCxnSpPr>
            <p:cNvPr id="438" name="Google Shape;438;p49"/>
            <p:cNvCxnSpPr/>
            <p:nvPr/>
          </p:nvCxnSpPr>
          <p:spPr>
            <a:xfrm>
              <a:off x="10490857" y="6240625"/>
              <a:ext cx="0" cy="198425"/>
            </a:xfrm>
            <a:prstGeom prst="straightConnector1">
              <a:avLst/>
            </a:prstGeom>
            <a:noFill/>
            <a:ln w="28575" cap="flat" cmpd="sng">
              <a:solidFill>
                <a:srgbClr val="EC5153"/>
              </a:solidFill>
              <a:prstDash val="solid"/>
              <a:miter lim="800000"/>
              <a:headEnd type="none" w="sm" len="sm"/>
              <a:tailEnd type="none" w="sm" len="sm"/>
            </a:ln>
          </p:spPr>
        </p:cxnSp>
        <p:cxnSp>
          <p:nvCxnSpPr>
            <p:cNvPr id="439" name="Google Shape;439;p49"/>
            <p:cNvCxnSpPr/>
            <p:nvPr/>
          </p:nvCxnSpPr>
          <p:spPr>
            <a:xfrm>
              <a:off x="9523015" y="6240625"/>
              <a:ext cx="0" cy="198425"/>
            </a:xfrm>
            <a:prstGeom prst="straightConnector1">
              <a:avLst/>
            </a:prstGeom>
            <a:noFill/>
            <a:ln w="28575" cap="flat" cmpd="sng">
              <a:solidFill>
                <a:srgbClr val="EC5153"/>
              </a:solidFill>
              <a:prstDash val="solid"/>
              <a:miter lim="800000"/>
              <a:headEnd type="none" w="sm" len="sm"/>
              <a:tailEnd type="none" w="sm" len="sm"/>
            </a:ln>
          </p:spPr>
        </p:cxnSp>
      </p:grpSp>
      <p:sp>
        <p:nvSpPr>
          <p:cNvPr id="440" name="Google Shape;440;p49"/>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1" name="Google Shape;441;p49"/>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2" name="Google Shape;442;p49"/>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hone Contrast">
  <p:cSld name="Phone Contrast">
    <p:spTree>
      <p:nvGrpSpPr>
        <p:cNvPr id="1" name="Shape 443"/>
        <p:cNvGrpSpPr/>
        <p:nvPr/>
      </p:nvGrpSpPr>
      <p:grpSpPr>
        <a:xfrm>
          <a:off x="0" y="0"/>
          <a:ext cx="0" cy="0"/>
          <a:chOff x="0" y="0"/>
          <a:chExt cx="0" cy="0"/>
        </a:xfrm>
      </p:grpSpPr>
      <p:sp>
        <p:nvSpPr>
          <p:cNvPr id="444" name="Google Shape;444;p50"/>
          <p:cNvSpPr>
            <a:spLocks noGrp="1"/>
          </p:cNvSpPr>
          <p:nvPr>
            <p:ph type="pic" idx="2"/>
          </p:nvPr>
        </p:nvSpPr>
        <p:spPr>
          <a:xfrm>
            <a:off x="1817489" y="443883"/>
            <a:ext cx="2445150" cy="5191215"/>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cxnSp>
        <p:nvCxnSpPr>
          <p:cNvPr id="445" name="Google Shape;445;p50"/>
          <p:cNvCxnSpPr/>
          <p:nvPr/>
        </p:nvCxnSpPr>
        <p:spPr>
          <a:xfrm>
            <a:off x="6096000" y="957194"/>
            <a:ext cx="597962" cy="0"/>
          </a:xfrm>
          <a:prstGeom prst="straightConnector1">
            <a:avLst/>
          </a:prstGeom>
          <a:noFill/>
          <a:ln w="76200" cap="flat" cmpd="sng">
            <a:solidFill>
              <a:srgbClr val="EC5153"/>
            </a:solidFill>
            <a:prstDash val="solid"/>
            <a:miter lim="800000"/>
            <a:headEnd type="none" w="sm" len="sm"/>
            <a:tailEnd type="none" w="sm" len="sm"/>
          </a:ln>
        </p:spPr>
      </p:cxnSp>
      <p:grpSp>
        <p:nvGrpSpPr>
          <p:cNvPr id="446" name="Google Shape;446;p50"/>
          <p:cNvGrpSpPr/>
          <p:nvPr/>
        </p:nvGrpSpPr>
        <p:grpSpPr>
          <a:xfrm>
            <a:off x="304801" y="6126480"/>
            <a:ext cx="11582400" cy="426715"/>
            <a:chOff x="304801" y="6126480"/>
            <a:chExt cx="11582400" cy="426715"/>
          </a:xfrm>
        </p:grpSpPr>
        <p:sp>
          <p:nvSpPr>
            <p:cNvPr id="447" name="Google Shape;447;p50"/>
            <p:cNvSpPr/>
            <p:nvPr/>
          </p:nvSpPr>
          <p:spPr>
            <a:xfrm>
              <a:off x="304801" y="6126480"/>
              <a:ext cx="11582400" cy="426715"/>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448" name="Google Shape;448;p50"/>
            <p:cNvPicPr preferRelativeResize="0"/>
            <p:nvPr/>
          </p:nvPicPr>
          <p:blipFill rotWithShape="1">
            <a:blip r:embed="rId2">
              <a:alphaModFix/>
            </a:blip>
            <a:srcRect/>
            <a:stretch/>
          </p:blipFill>
          <p:spPr>
            <a:xfrm>
              <a:off x="10818536" y="6181797"/>
              <a:ext cx="744012" cy="316080"/>
            </a:xfrm>
            <a:prstGeom prst="rect">
              <a:avLst/>
            </a:prstGeom>
            <a:noFill/>
            <a:ln>
              <a:noFill/>
            </a:ln>
          </p:spPr>
        </p:pic>
        <p:cxnSp>
          <p:nvCxnSpPr>
            <p:cNvPr id="449" name="Google Shape;449;p50"/>
            <p:cNvCxnSpPr/>
            <p:nvPr/>
          </p:nvCxnSpPr>
          <p:spPr>
            <a:xfrm>
              <a:off x="10490857" y="6240625"/>
              <a:ext cx="0" cy="198425"/>
            </a:xfrm>
            <a:prstGeom prst="straightConnector1">
              <a:avLst/>
            </a:prstGeom>
            <a:noFill/>
            <a:ln w="28575" cap="flat" cmpd="sng">
              <a:solidFill>
                <a:srgbClr val="EC5153"/>
              </a:solidFill>
              <a:prstDash val="solid"/>
              <a:miter lim="800000"/>
              <a:headEnd type="none" w="sm" len="sm"/>
              <a:tailEnd type="none" w="sm" len="sm"/>
            </a:ln>
          </p:spPr>
        </p:cxnSp>
        <p:cxnSp>
          <p:nvCxnSpPr>
            <p:cNvPr id="450" name="Google Shape;450;p50"/>
            <p:cNvCxnSpPr/>
            <p:nvPr/>
          </p:nvCxnSpPr>
          <p:spPr>
            <a:xfrm>
              <a:off x="9523015" y="6240625"/>
              <a:ext cx="0" cy="198425"/>
            </a:xfrm>
            <a:prstGeom prst="straightConnector1">
              <a:avLst/>
            </a:prstGeom>
            <a:noFill/>
            <a:ln w="28575" cap="flat" cmpd="sng">
              <a:solidFill>
                <a:srgbClr val="EC5153"/>
              </a:solidFill>
              <a:prstDash val="solid"/>
              <a:miter lim="800000"/>
              <a:headEnd type="none" w="sm" len="sm"/>
              <a:tailEnd type="none" w="sm" len="sm"/>
            </a:ln>
          </p:spPr>
        </p:cxnSp>
      </p:grpSp>
      <p:sp>
        <p:nvSpPr>
          <p:cNvPr id="451" name="Google Shape;451;p50"/>
          <p:cNvSpPr txBox="1">
            <a:spLocks noGrp="1"/>
          </p:cNvSpPr>
          <p:nvPr>
            <p:ph type="title"/>
          </p:nvPr>
        </p:nvSpPr>
        <p:spPr>
          <a:xfrm>
            <a:off x="5909552" y="172857"/>
            <a:ext cx="5977647"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4400"/>
              <a:buFont typeface="Libre Frankli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2" name="Google Shape;452;p50"/>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3" name="Google Shape;453;p50"/>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4" name="Google Shape;454;p50"/>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455" name="Google Shape;455;p50"/>
          <p:cNvSpPr txBox="1">
            <a:spLocks noGrp="1"/>
          </p:cNvSpPr>
          <p:nvPr>
            <p:ph type="body" idx="1"/>
          </p:nvPr>
        </p:nvSpPr>
        <p:spPr>
          <a:xfrm>
            <a:off x="5909552" y="1031273"/>
            <a:ext cx="5977647"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65"/>
        <p:cNvGrpSpPr/>
        <p:nvPr/>
      </p:nvGrpSpPr>
      <p:grpSpPr>
        <a:xfrm>
          <a:off x="0" y="0"/>
          <a:ext cx="0" cy="0"/>
          <a:chOff x="0" y="0"/>
          <a:chExt cx="0" cy="0"/>
        </a:xfrm>
      </p:grpSpPr>
      <p:sp>
        <p:nvSpPr>
          <p:cNvPr id="66" name="Google Shape;66;p8"/>
          <p:cNvSpPr>
            <a:spLocks noGrp="1"/>
          </p:cNvSpPr>
          <p:nvPr>
            <p:ph type="pic" idx="2"/>
          </p:nvPr>
        </p:nvSpPr>
        <p:spPr>
          <a:xfrm>
            <a:off x="304800" y="304799"/>
            <a:ext cx="11572875" cy="3538728"/>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t" anchorCtr="0">
            <a:noAutofit/>
          </a:bodyPr>
          <a:lstStyle>
            <a:lvl1pPr marR="0" lvl="0" algn="l"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67" name="Google Shape;67;p8"/>
          <p:cNvSpPr/>
          <p:nvPr/>
        </p:nvSpPr>
        <p:spPr>
          <a:xfrm>
            <a:off x="304800" y="4159116"/>
            <a:ext cx="8899100" cy="2386744"/>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FFFFFF"/>
              </a:solidFill>
              <a:latin typeface="Calibri"/>
              <a:ea typeface="Calibri"/>
              <a:cs typeface="Calibri"/>
              <a:sym typeface="Calibri"/>
            </a:endParaRPr>
          </a:p>
        </p:txBody>
      </p:sp>
      <p:sp>
        <p:nvSpPr>
          <p:cNvPr id="68" name="Google Shape;68;p8"/>
          <p:cNvSpPr/>
          <p:nvPr/>
        </p:nvSpPr>
        <p:spPr>
          <a:xfrm>
            <a:off x="9526469" y="4159116"/>
            <a:ext cx="2351843" cy="2386744"/>
          </a:xfrm>
          <a:prstGeom prst="rect">
            <a:avLst/>
          </a:prstGeom>
          <a:solidFill>
            <a:srgbClr val="8FBA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FFFFFF"/>
              </a:solidFill>
              <a:latin typeface="Calibri"/>
              <a:ea typeface="Calibri"/>
              <a:cs typeface="Calibri"/>
              <a:sym typeface="Calibri"/>
            </a:endParaRPr>
          </a:p>
        </p:txBody>
      </p:sp>
      <p:pic>
        <p:nvPicPr>
          <p:cNvPr id="69" name="Google Shape;69;p8"/>
          <p:cNvPicPr preferRelativeResize="0"/>
          <p:nvPr/>
        </p:nvPicPr>
        <p:blipFill rotWithShape="1">
          <a:blip r:embed="rId2">
            <a:alphaModFix/>
          </a:blip>
          <a:srcRect/>
          <a:stretch/>
        </p:blipFill>
        <p:spPr>
          <a:xfrm>
            <a:off x="10103271" y="5097963"/>
            <a:ext cx="1198238" cy="509050"/>
          </a:xfrm>
          <a:prstGeom prst="rect">
            <a:avLst/>
          </a:prstGeom>
          <a:noFill/>
          <a:ln>
            <a:noFill/>
          </a:ln>
        </p:spPr>
      </p:pic>
      <p:cxnSp>
        <p:nvCxnSpPr>
          <p:cNvPr id="70" name="Google Shape;70;p8"/>
          <p:cNvCxnSpPr/>
          <p:nvPr/>
        </p:nvCxnSpPr>
        <p:spPr>
          <a:xfrm>
            <a:off x="730471" y="5249772"/>
            <a:ext cx="597962" cy="0"/>
          </a:xfrm>
          <a:prstGeom prst="straightConnector1">
            <a:avLst/>
          </a:prstGeom>
          <a:noFill/>
          <a:ln w="76200" cap="flat" cmpd="sng">
            <a:solidFill>
              <a:srgbClr val="EC5153"/>
            </a:solidFill>
            <a:prstDash val="solid"/>
            <a:miter lim="800000"/>
            <a:headEnd type="none" w="sm" len="sm"/>
            <a:tailEnd type="none" w="sm" len="sm"/>
          </a:ln>
        </p:spPr>
      </p:cxnSp>
      <p:sp>
        <p:nvSpPr>
          <p:cNvPr id="71" name="Google Shape;71;p8"/>
          <p:cNvSpPr txBox="1">
            <a:spLocks noGrp="1"/>
          </p:cNvSpPr>
          <p:nvPr>
            <p:ph type="ctrTitle"/>
          </p:nvPr>
        </p:nvSpPr>
        <p:spPr>
          <a:xfrm>
            <a:off x="622817" y="4399360"/>
            <a:ext cx="8266176"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4400"/>
              <a:buFont typeface="Libre Franklin"/>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8"/>
          <p:cNvSpPr txBox="1">
            <a:spLocks noGrp="1"/>
          </p:cNvSpPr>
          <p:nvPr>
            <p:ph type="subTitle" idx="1"/>
          </p:nvPr>
        </p:nvSpPr>
        <p:spPr>
          <a:xfrm>
            <a:off x="622817" y="5332289"/>
            <a:ext cx="8266176" cy="1069848"/>
          </a:xfrm>
          <a:prstGeom prst="rect">
            <a:avLst/>
          </a:prstGeom>
          <a:noFill/>
          <a:ln>
            <a:noFill/>
          </a:ln>
        </p:spPr>
        <p:txBody>
          <a:bodyPr spcFirstLastPara="1" wrap="square" lIns="91425" tIns="45700" rIns="91425" bIns="45700" anchor="t" anchorCtr="0">
            <a:noAutofit/>
          </a:bodyPr>
          <a:lstStyle>
            <a:lvl1pPr lvl="0" algn="l">
              <a:lnSpc>
                <a:spcPct val="123000"/>
              </a:lnSpc>
              <a:spcBef>
                <a:spcPts val="600"/>
              </a:spcBef>
              <a:spcAft>
                <a:spcPts val="0"/>
              </a:spcAft>
              <a:buSzPts val="2400"/>
              <a:buNone/>
              <a:defRPr sz="2400">
                <a:solidFill>
                  <a:schemeClr val="lt1"/>
                </a:solidFill>
              </a:defRPr>
            </a:lvl1pPr>
            <a:lvl2pPr lvl="1" algn="ctr">
              <a:lnSpc>
                <a:spcPct val="123000"/>
              </a:lnSpc>
              <a:spcBef>
                <a:spcPts val="600"/>
              </a:spcBef>
              <a:spcAft>
                <a:spcPts val="0"/>
              </a:spcAft>
              <a:buSzPts val="2000"/>
              <a:buNone/>
              <a:defRPr sz="2000"/>
            </a:lvl2pPr>
            <a:lvl3pPr lvl="2" algn="ctr">
              <a:lnSpc>
                <a:spcPct val="123000"/>
              </a:lnSpc>
              <a:spcBef>
                <a:spcPts val="600"/>
              </a:spcBef>
              <a:spcAft>
                <a:spcPts val="0"/>
              </a:spcAft>
              <a:buSzPts val="1800"/>
              <a:buNone/>
              <a:defRPr sz="1800"/>
            </a:lvl3pPr>
            <a:lvl4pPr lvl="3" algn="ctr">
              <a:lnSpc>
                <a:spcPct val="123000"/>
              </a:lnSpc>
              <a:spcBef>
                <a:spcPts val="600"/>
              </a:spcBef>
              <a:spcAft>
                <a:spcPts val="0"/>
              </a:spcAft>
              <a:buSzPts val="1600"/>
              <a:buNone/>
              <a:defRPr sz="1600"/>
            </a:lvl4pPr>
            <a:lvl5pPr lvl="4" algn="ctr">
              <a:lnSpc>
                <a:spcPct val="123000"/>
              </a:lnSpc>
              <a:spcBef>
                <a:spcPts val="600"/>
              </a:spcBef>
              <a:spcAft>
                <a:spcPts val="0"/>
              </a:spcAft>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hone Mockup">
  <p:cSld name="Phone Mockup">
    <p:spTree>
      <p:nvGrpSpPr>
        <p:cNvPr id="1" name="Shape 456"/>
        <p:cNvGrpSpPr/>
        <p:nvPr/>
      </p:nvGrpSpPr>
      <p:grpSpPr>
        <a:xfrm>
          <a:off x="0" y="0"/>
          <a:ext cx="0" cy="0"/>
          <a:chOff x="0" y="0"/>
          <a:chExt cx="0" cy="0"/>
        </a:xfrm>
      </p:grpSpPr>
      <p:sp>
        <p:nvSpPr>
          <p:cNvPr id="457" name="Google Shape;457;p51"/>
          <p:cNvSpPr>
            <a:spLocks noGrp="1"/>
          </p:cNvSpPr>
          <p:nvPr>
            <p:ph type="pic" idx="2"/>
          </p:nvPr>
        </p:nvSpPr>
        <p:spPr>
          <a:xfrm>
            <a:off x="4959658" y="2175029"/>
            <a:ext cx="2272684" cy="3947467"/>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58" name="Google Shape;458;p51"/>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9" name="Google Shape;459;p51"/>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0" name="Google Shape;460;p51"/>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1" name="Google Shape;461;p51"/>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462" name="Google Shape;462;p51"/>
          <p:cNvSpPr txBox="1">
            <a:spLocks noGrp="1"/>
          </p:cNvSpPr>
          <p:nvPr>
            <p:ph type="body" idx="1"/>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2"/>
        <p:cNvGrpSpPr/>
        <p:nvPr/>
      </p:nvGrpSpPr>
      <p:grpSpPr>
        <a:xfrm>
          <a:off x="0" y="0"/>
          <a:ext cx="0" cy="0"/>
          <a:chOff x="0" y="0"/>
          <a:chExt cx="0" cy="0"/>
        </a:xfrm>
      </p:grpSpPr>
      <p:sp>
        <p:nvSpPr>
          <p:cNvPr id="473" name="Google Shape;473;p53"/>
          <p:cNvSpPr txBox="1">
            <a:spLocks noGrp="1"/>
          </p:cNvSpPr>
          <p:nvPr>
            <p:ph type="ctrTitle"/>
          </p:nvPr>
        </p:nvSpPr>
        <p:spPr>
          <a:xfrm>
            <a:off x="415611" y="992767"/>
            <a:ext cx="11360700" cy="2736900"/>
          </a:xfrm>
          <a:prstGeom prst="rect">
            <a:avLst/>
          </a:prstGeom>
        </p:spPr>
        <p:txBody>
          <a:bodyPr spcFirstLastPara="1" wrap="square" lIns="91425" tIns="45700" rIns="91425" bIns="45700" anchor="b" anchorCtr="0">
            <a:no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474" name="Google Shape;474;p53"/>
          <p:cNvSpPr txBox="1">
            <a:spLocks noGrp="1"/>
          </p:cNvSpPr>
          <p:nvPr>
            <p:ph type="subTitle" idx="1"/>
          </p:nvPr>
        </p:nvSpPr>
        <p:spPr>
          <a:xfrm>
            <a:off x="415600" y="3778833"/>
            <a:ext cx="11360700" cy="1056900"/>
          </a:xfrm>
          <a:prstGeom prst="rect">
            <a:avLst/>
          </a:prstGeom>
        </p:spPr>
        <p:txBody>
          <a:bodyPr spcFirstLastPara="1" wrap="square" lIns="91425" tIns="45700" rIns="91425" bIns="45700" anchor="t" anchorCtr="0">
            <a:noAutofit/>
          </a:bodyPr>
          <a:lstStyle>
            <a:lvl1pPr lvl="0" algn="ctr" rtl="0">
              <a:lnSpc>
                <a:spcPct val="100000"/>
              </a:lnSpc>
              <a:spcBef>
                <a:spcPts val="600"/>
              </a:spcBef>
              <a:spcAft>
                <a:spcPts val="0"/>
              </a:spcAft>
              <a:buSzPts val="3700"/>
              <a:buNone/>
              <a:defRPr sz="3700"/>
            </a:lvl1pPr>
            <a:lvl2pPr lvl="1" algn="ctr" rtl="0">
              <a:lnSpc>
                <a:spcPct val="100000"/>
              </a:lnSpc>
              <a:spcBef>
                <a:spcPts val="600"/>
              </a:spcBef>
              <a:spcAft>
                <a:spcPts val="0"/>
              </a:spcAft>
              <a:buSzPts val="3700"/>
              <a:buNone/>
              <a:defRPr sz="3700"/>
            </a:lvl2pPr>
            <a:lvl3pPr lvl="2" algn="ctr" rtl="0">
              <a:lnSpc>
                <a:spcPct val="100000"/>
              </a:lnSpc>
              <a:spcBef>
                <a:spcPts val="600"/>
              </a:spcBef>
              <a:spcAft>
                <a:spcPts val="0"/>
              </a:spcAft>
              <a:buSzPts val="3700"/>
              <a:buNone/>
              <a:defRPr sz="3700"/>
            </a:lvl3pPr>
            <a:lvl4pPr lvl="3" algn="ctr" rtl="0">
              <a:lnSpc>
                <a:spcPct val="100000"/>
              </a:lnSpc>
              <a:spcBef>
                <a:spcPts val="600"/>
              </a:spcBef>
              <a:spcAft>
                <a:spcPts val="0"/>
              </a:spcAft>
              <a:buSzPts val="3700"/>
              <a:buNone/>
              <a:defRPr sz="3700"/>
            </a:lvl4pPr>
            <a:lvl5pPr lvl="4" algn="ctr" rtl="0">
              <a:lnSpc>
                <a:spcPct val="100000"/>
              </a:lnSpc>
              <a:spcBef>
                <a:spcPts val="600"/>
              </a:spcBef>
              <a:spcAft>
                <a:spcPts val="0"/>
              </a:spcAft>
              <a:buSzPts val="3700"/>
              <a:buNone/>
              <a:defRPr sz="3700"/>
            </a:lvl5pPr>
            <a:lvl6pPr lvl="5" algn="ctr" rtl="0">
              <a:lnSpc>
                <a:spcPct val="100000"/>
              </a:lnSpc>
              <a:spcBef>
                <a:spcPts val="500"/>
              </a:spcBef>
              <a:spcAft>
                <a:spcPts val="0"/>
              </a:spcAft>
              <a:buSzPts val="3700"/>
              <a:buNone/>
              <a:defRPr sz="3700"/>
            </a:lvl6pPr>
            <a:lvl7pPr lvl="6" algn="ctr" rtl="0">
              <a:lnSpc>
                <a:spcPct val="100000"/>
              </a:lnSpc>
              <a:spcBef>
                <a:spcPts val="500"/>
              </a:spcBef>
              <a:spcAft>
                <a:spcPts val="0"/>
              </a:spcAft>
              <a:buSzPts val="3700"/>
              <a:buNone/>
              <a:defRPr sz="3700"/>
            </a:lvl7pPr>
            <a:lvl8pPr lvl="7" algn="ctr" rtl="0">
              <a:lnSpc>
                <a:spcPct val="100000"/>
              </a:lnSpc>
              <a:spcBef>
                <a:spcPts val="500"/>
              </a:spcBef>
              <a:spcAft>
                <a:spcPts val="0"/>
              </a:spcAft>
              <a:buSzPts val="3700"/>
              <a:buNone/>
              <a:defRPr sz="3700"/>
            </a:lvl8pPr>
            <a:lvl9pPr lvl="8" algn="ctr" rtl="0">
              <a:lnSpc>
                <a:spcPct val="100000"/>
              </a:lnSpc>
              <a:spcBef>
                <a:spcPts val="500"/>
              </a:spcBef>
              <a:spcAft>
                <a:spcPts val="0"/>
              </a:spcAft>
              <a:buSzPts val="3700"/>
              <a:buNone/>
              <a:defRPr sz="3700"/>
            </a:lvl9pPr>
          </a:lstStyle>
          <a:p>
            <a:endParaRPr/>
          </a:p>
        </p:txBody>
      </p:sp>
      <p:sp>
        <p:nvSpPr>
          <p:cNvPr id="475" name="Google Shape;475;p53"/>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476"/>
        <p:cNvGrpSpPr/>
        <p:nvPr/>
      </p:nvGrpSpPr>
      <p:grpSpPr>
        <a:xfrm>
          <a:off x="0" y="0"/>
          <a:ext cx="0" cy="0"/>
          <a:chOff x="0" y="0"/>
          <a:chExt cx="0" cy="0"/>
        </a:xfrm>
      </p:grpSpPr>
      <p:sp>
        <p:nvSpPr>
          <p:cNvPr id="477" name="Google Shape;477;p54"/>
          <p:cNvSpPr txBox="1">
            <a:spLocks noGrp="1"/>
          </p:cNvSpPr>
          <p:nvPr>
            <p:ph type="title"/>
          </p:nvPr>
        </p:nvSpPr>
        <p:spPr>
          <a:xfrm>
            <a:off x="838200" y="365126"/>
            <a:ext cx="10515600" cy="1325700"/>
          </a:xfrm>
          <a:prstGeom prst="rect">
            <a:avLst/>
          </a:prstGeom>
          <a:noFill/>
          <a:ln>
            <a:noFill/>
          </a:ln>
        </p:spPr>
        <p:txBody>
          <a:bodyPr spcFirstLastPara="1" wrap="square" lIns="121900" tIns="60925" rIns="121900" bIns="60925" anchor="ctr" anchorCtr="0">
            <a:noAutofit/>
          </a:bodyPr>
          <a:lstStyle>
            <a:lvl1pPr lvl="0" algn="l" rtl="0">
              <a:lnSpc>
                <a:spcPct val="90000"/>
              </a:lnSpc>
              <a:spcBef>
                <a:spcPts val="0"/>
              </a:spcBef>
              <a:spcAft>
                <a:spcPts val="0"/>
              </a:spcAft>
              <a:buClr>
                <a:schemeClr val="dk1"/>
              </a:buClr>
              <a:buSzPts val="2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8" name="Google Shape;478;p54"/>
          <p:cNvSpPr txBox="1">
            <a:spLocks noGrp="1"/>
          </p:cNvSpPr>
          <p:nvPr>
            <p:ph type="body" idx="1"/>
          </p:nvPr>
        </p:nvSpPr>
        <p:spPr>
          <a:xfrm>
            <a:off x="838200" y="1825625"/>
            <a:ext cx="10515600" cy="4351200"/>
          </a:xfrm>
          <a:prstGeom prst="rect">
            <a:avLst/>
          </a:prstGeom>
          <a:noFill/>
          <a:ln>
            <a:noFill/>
          </a:ln>
        </p:spPr>
        <p:txBody>
          <a:bodyPr spcFirstLastPara="1" wrap="square" lIns="121900" tIns="60925" rIns="121900" bIns="60925" anchor="t" anchorCtr="0">
            <a:noAutofit/>
          </a:bodyPr>
          <a:lstStyle>
            <a:lvl1pPr marL="457200" lvl="0" indent="-381000" algn="l" rtl="0">
              <a:lnSpc>
                <a:spcPct val="90000"/>
              </a:lnSpc>
              <a:spcBef>
                <a:spcPts val="1000"/>
              </a:spcBef>
              <a:spcAft>
                <a:spcPts val="0"/>
              </a:spcAft>
              <a:buClr>
                <a:schemeClr val="dk1"/>
              </a:buClr>
              <a:buSzPts val="2400"/>
              <a:buChar char="•"/>
              <a:defRPr/>
            </a:lvl1pPr>
            <a:lvl2pPr marL="914400" lvl="1" indent="-381000" algn="l" rtl="0">
              <a:lnSpc>
                <a:spcPct val="90000"/>
              </a:lnSpc>
              <a:spcBef>
                <a:spcPts val="600"/>
              </a:spcBef>
              <a:spcAft>
                <a:spcPts val="0"/>
              </a:spcAft>
              <a:buClr>
                <a:schemeClr val="dk1"/>
              </a:buClr>
              <a:buSzPts val="2400"/>
              <a:buChar char="•"/>
              <a:defRPr/>
            </a:lvl2pPr>
            <a:lvl3pPr marL="1371600" lvl="2" indent="-381000" algn="l" rtl="0">
              <a:lnSpc>
                <a:spcPct val="90000"/>
              </a:lnSpc>
              <a:spcBef>
                <a:spcPts val="600"/>
              </a:spcBef>
              <a:spcAft>
                <a:spcPts val="0"/>
              </a:spcAft>
              <a:buClr>
                <a:schemeClr val="dk1"/>
              </a:buClr>
              <a:buSzPts val="2400"/>
              <a:buChar char="•"/>
              <a:defRPr/>
            </a:lvl3pPr>
            <a:lvl4pPr marL="1828800" lvl="3" indent="-381000" algn="l" rtl="0">
              <a:lnSpc>
                <a:spcPct val="90000"/>
              </a:lnSpc>
              <a:spcBef>
                <a:spcPts val="600"/>
              </a:spcBef>
              <a:spcAft>
                <a:spcPts val="0"/>
              </a:spcAft>
              <a:buClr>
                <a:schemeClr val="dk1"/>
              </a:buClr>
              <a:buSzPts val="2400"/>
              <a:buChar char="•"/>
              <a:defRPr/>
            </a:lvl4pPr>
            <a:lvl5pPr marL="2286000" lvl="4" indent="-381000" algn="l" rtl="0">
              <a:lnSpc>
                <a:spcPct val="90000"/>
              </a:lnSpc>
              <a:spcBef>
                <a:spcPts val="600"/>
              </a:spcBef>
              <a:spcAft>
                <a:spcPts val="0"/>
              </a:spcAft>
              <a:buClr>
                <a:schemeClr val="dk1"/>
              </a:buClr>
              <a:buSzPts val="2400"/>
              <a:buChar char="•"/>
              <a:defRPr/>
            </a:lvl5pPr>
            <a:lvl6pPr marL="2743200" lvl="5" indent="-381000" algn="l" rtl="0">
              <a:lnSpc>
                <a:spcPct val="90000"/>
              </a:lnSpc>
              <a:spcBef>
                <a:spcPts val="600"/>
              </a:spcBef>
              <a:spcAft>
                <a:spcPts val="0"/>
              </a:spcAft>
              <a:buClr>
                <a:schemeClr val="dk1"/>
              </a:buClr>
              <a:buSzPts val="2400"/>
              <a:buChar char="•"/>
              <a:defRPr/>
            </a:lvl6pPr>
            <a:lvl7pPr marL="3200400" lvl="6" indent="-381000" algn="l" rtl="0">
              <a:lnSpc>
                <a:spcPct val="90000"/>
              </a:lnSpc>
              <a:spcBef>
                <a:spcPts val="500"/>
              </a:spcBef>
              <a:spcAft>
                <a:spcPts val="0"/>
              </a:spcAft>
              <a:buClr>
                <a:schemeClr val="dk1"/>
              </a:buClr>
              <a:buSzPts val="2400"/>
              <a:buChar char="•"/>
              <a:defRPr/>
            </a:lvl7pPr>
            <a:lvl8pPr marL="3657600" lvl="7" indent="-381000" algn="l" rtl="0">
              <a:lnSpc>
                <a:spcPct val="90000"/>
              </a:lnSpc>
              <a:spcBef>
                <a:spcPts val="500"/>
              </a:spcBef>
              <a:spcAft>
                <a:spcPts val="0"/>
              </a:spcAft>
              <a:buClr>
                <a:schemeClr val="dk1"/>
              </a:buClr>
              <a:buSzPts val="2400"/>
              <a:buChar char="•"/>
              <a:defRPr/>
            </a:lvl8pPr>
            <a:lvl9pPr marL="4114800" lvl="8" indent="-381000" algn="l" rtl="0">
              <a:lnSpc>
                <a:spcPct val="90000"/>
              </a:lnSpc>
              <a:spcBef>
                <a:spcPts val="500"/>
              </a:spcBef>
              <a:spcAft>
                <a:spcPts val="0"/>
              </a:spcAft>
              <a:buClr>
                <a:schemeClr val="dk1"/>
              </a:buClr>
              <a:buSzPts val="2400"/>
              <a:buChar char="•"/>
              <a:defRPr/>
            </a:lvl9pPr>
          </a:lstStyle>
          <a:p>
            <a:endParaRPr/>
          </a:p>
        </p:txBody>
      </p:sp>
      <p:sp>
        <p:nvSpPr>
          <p:cNvPr id="479" name="Google Shape;479;p54"/>
          <p:cNvSpPr txBox="1">
            <a:spLocks noGrp="1"/>
          </p:cNvSpPr>
          <p:nvPr>
            <p:ph type="dt" idx="10"/>
          </p:nvPr>
        </p:nvSpPr>
        <p:spPr>
          <a:xfrm>
            <a:off x="838200" y="6356351"/>
            <a:ext cx="2743200" cy="365100"/>
          </a:xfrm>
          <a:prstGeom prst="rect">
            <a:avLst/>
          </a:prstGeom>
          <a:noFill/>
          <a:ln>
            <a:noFill/>
          </a:ln>
        </p:spPr>
        <p:txBody>
          <a:bodyPr spcFirstLastPara="1" wrap="square" lIns="121900" tIns="60925" rIns="121900" bIns="6092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0" name="Google Shape;480;p54"/>
          <p:cNvSpPr txBox="1">
            <a:spLocks noGrp="1"/>
          </p:cNvSpPr>
          <p:nvPr>
            <p:ph type="ftr" idx="11"/>
          </p:nvPr>
        </p:nvSpPr>
        <p:spPr>
          <a:xfrm>
            <a:off x="4038600" y="6356351"/>
            <a:ext cx="4114800" cy="365100"/>
          </a:xfrm>
          <a:prstGeom prst="rect">
            <a:avLst/>
          </a:prstGeom>
          <a:noFill/>
          <a:ln>
            <a:noFill/>
          </a:ln>
        </p:spPr>
        <p:txBody>
          <a:bodyPr spcFirstLastPara="1" wrap="square" lIns="121900" tIns="60925" rIns="121900" bIns="6092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1" name="Google Shape;481;p54"/>
          <p:cNvSpPr txBox="1">
            <a:spLocks noGrp="1"/>
          </p:cNvSpPr>
          <p:nvPr>
            <p:ph type="sldNum" idx="12"/>
          </p:nvPr>
        </p:nvSpPr>
        <p:spPr>
          <a:xfrm>
            <a:off x="8610600" y="6356351"/>
            <a:ext cx="2743200" cy="365100"/>
          </a:xfrm>
          <a:prstGeom prst="rect">
            <a:avLst/>
          </a:prstGeom>
          <a:noFill/>
          <a:ln>
            <a:noFill/>
          </a:ln>
        </p:spPr>
        <p:txBody>
          <a:bodyPr spcFirstLastPara="1" wrap="square" lIns="121900" tIns="60925" rIns="121900" bIns="609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ransition 2">
  <p:cSld name="Transition 2">
    <p:spTree>
      <p:nvGrpSpPr>
        <p:cNvPr id="1" name="Shape 73"/>
        <p:cNvGrpSpPr/>
        <p:nvPr/>
      </p:nvGrpSpPr>
      <p:grpSpPr>
        <a:xfrm>
          <a:off x="0" y="0"/>
          <a:ext cx="0" cy="0"/>
          <a:chOff x="0" y="0"/>
          <a:chExt cx="0" cy="0"/>
        </a:xfrm>
      </p:grpSpPr>
      <p:sp>
        <p:nvSpPr>
          <p:cNvPr id="74" name="Google Shape;74;p9"/>
          <p:cNvSpPr/>
          <p:nvPr/>
        </p:nvSpPr>
        <p:spPr>
          <a:xfrm>
            <a:off x="304800" y="304800"/>
            <a:ext cx="11582400" cy="6248400"/>
          </a:xfrm>
          <a:prstGeom prst="rect">
            <a:avLst/>
          </a:prstGeom>
          <a:solidFill>
            <a:srgbClr val="EC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737DD"/>
              </a:solidFill>
              <a:latin typeface="Calibri"/>
              <a:ea typeface="Calibri"/>
              <a:cs typeface="Calibri"/>
              <a:sym typeface="Calibri"/>
            </a:endParaRPr>
          </a:p>
        </p:txBody>
      </p:sp>
      <p:cxnSp>
        <p:nvCxnSpPr>
          <p:cNvPr id="75" name="Google Shape;75;p9"/>
          <p:cNvCxnSpPr/>
          <p:nvPr/>
        </p:nvCxnSpPr>
        <p:spPr>
          <a:xfrm>
            <a:off x="5797019" y="3429000"/>
            <a:ext cx="597962" cy="0"/>
          </a:xfrm>
          <a:prstGeom prst="straightConnector1">
            <a:avLst/>
          </a:prstGeom>
          <a:noFill/>
          <a:ln w="76200" cap="flat" cmpd="sng">
            <a:solidFill>
              <a:srgbClr val="1A497F"/>
            </a:solidFill>
            <a:prstDash val="solid"/>
            <a:miter lim="800000"/>
            <a:headEnd type="none" w="sm" len="sm"/>
            <a:tailEnd type="none" w="sm" len="sm"/>
          </a:ln>
        </p:spPr>
      </p:cxnSp>
      <p:sp>
        <p:nvSpPr>
          <p:cNvPr id="76" name="Google Shape;76;p9"/>
          <p:cNvSpPr/>
          <p:nvPr/>
        </p:nvSpPr>
        <p:spPr>
          <a:xfrm>
            <a:off x="5639445" y="5895975"/>
            <a:ext cx="913111" cy="413727"/>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FFFFFF"/>
              </a:solidFill>
              <a:latin typeface="Calibri"/>
              <a:ea typeface="Calibri"/>
              <a:cs typeface="Calibri"/>
              <a:sym typeface="Calibri"/>
            </a:endParaRPr>
          </a:p>
        </p:txBody>
      </p:sp>
      <p:pic>
        <p:nvPicPr>
          <p:cNvPr id="77" name="Google Shape;77;p9"/>
          <p:cNvPicPr preferRelativeResize="0"/>
          <p:nvPr/>
        </p:nvPicPr>
        <p:blipFill rotWithShape="1">
          <a:blip r:embed="rId2">
            <a:alphaModFix/>
          </a:blip>
          <a:srcRect/>
          <a:stretch/>
        </p:blipFill>
        <p:spPr>
          <a:xfrm>
            <a:off x="5723994" y="5944798"/>
            <a:ext cx="744012" cy="316080"/>
          </a:xfrm>
          <a:prstGeom prst="rect">
            <a:avLst/>
          </a:prstGeom>
          <a:noFill/>
          <a:ln>
            <a:noFill/>
          </a:ln>
        </p:spPr>
      </p:pic>
      <p:sp>
        <p:nvSpPr>
          <p:cNvPr id="78" name="Google Shape;78;p9"/>
          <p:cNvSpPr txBox="1">
            <a:spLocks noGrp="1"/>
          </p:cNvSpPr>
          <p:nvPr>
            <p:ph type="title"/>
          </p:nvPr>
        </p:nvSpPr>
        <p:spPr>
          <a:xfrm>
            <a:off x="3561397" y="1822430"/>
            <a:ext cx="5074920" cy="1311128"/>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400"/>
              <a:buFont typeface="Libre Franklin"/>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9"/>
          <p:cNvSpPr txBox="1">
            <a:spLocks noGrp="1"/>
          </p:cNvSpPr>
          <p:nvPr>
            <p:ph type="body" idx="1"/>
          </p:nvPr>
        </p:nvSpPr>
        <p:spPr>
          <a:xfrm>
            <a:off x="3556635" y="3589021"/>
            <a:ext cx="5074920" cy="1581912"/>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2700"/>
              <a:buNone/>
              <a:defRPr sz="2700">
                <a:solidFill>
                  <a:schemeClr val="lt1"/>
                </a:solidFill>
              </a:defRPr>
            </a:lvl1pPr>
            <a:lvl2pPr marL="914400" lvl="1" indent="-228600" algn="l">
              <a:lnSpc>
                <a:spcPct val="123000"/>
              </a:lnSpc>
              <a:spcBef>
                <a:spcPts val="600"/>
              </a:spcBef>
              <a:spcAft>
                <a:spcPts val="0"/>
              </a:spcAft>
              <a:buSzPts val="2000"/>
              <a:buNone/>
              <a:defRPr sz="2000">
                <a:solidFill>
                  <a:srgbClr val="888888"/>
                </a:solidFill>
              </a:defRPr>
            </a:lvl2pPr>
            <a:lvl3pPr marL="1371600" lvl="2" indent="-228600" algn="l">
              <a:lnSpc>
                <a:spcPct val="123000"/>
              </a:lnSpc>
              <a:spcBef>
                <a:spcPts val="600"/>
              </a:spcBef>
              <a:spcAft>
                <a:spcPts val="0"/>
              </a:spcAft>
              <a:buSzPts val="1800"/>
              <a:buNone/>
              <a:defRPr sz="1800">
                <a:solidFill>
                  <a:srgbClr val="888888"/>
                </a:solidFill>
              </a:defRPr>
            </a:lvl3pPr>
            <a:lvl4pPr marL="1828800" lvl="3" indent="-228600" algn="l">
              <a:lnSpc>
                <a:spcPct val="123000"/>
              </a:lnSpc>
              <a:spcBef>
                <a:spcPts val="600"/>
              </a:spcBef>
              <a:spcAft>
                <a:spcPts val="0"/>
              </a:spcAft>
              <a:buSzPts val="1600"/>
              <a:buNone/>
              <a:defRPr sz="1600">
                <a:solidFill>
                  <a:srgbClr val="888888"/>
                </a:solidFill>
              </a:defRPr>
            </a:lvl4pPr>
            <a:lvl5pPr marL="2286000" lvl="4" indent="-228600" algn="l">
              <a:lnSpc>
                <a:spcPct val="123000"/>
              </a:lnSpc>
              <a:spcBef>
                <a:spcPts val="600"/>
              </a:spcBef>
              <a:spcAft>
                <a:spcPts val="0"/>
              </a:spcAft>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0" name="Google Shape;80;p9"/>
          <p:cNvSpPr/>
          <p:nvPr/>
        </p:nvSpPr>
        <p:spPr>
          <a:xfrm>
            <a:off x="9851151" y="773578"/>
            <a:ext cx="2036049" cy="5310352"/>
          </a:xfrm>
          <a:custGeom>
            <a:avLst/>
            <a:gdLst/>
            <a:ahLst/>
            <a:cxnLst/>
            <a:rect l="l" t="t" r="r" b="b"/>
            <a:pathLst>
              <a:path w="2036049" h="5310352" extrusionOk="0">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None/>
            </a:pPr>
            <a:endParaRPr sz="1600">
              <a:solidFill>
                <a:srgbClr val="FFFFFF"/>
              </a:solidFill>
              <a:latin typeface="Libre Franklin"/>
              <a:ea typeface="Libre Franklin"/>
              <a:cs typeface="Libre Franklin"/>
              <a:sym typeface="Libre Franklin"/>
            </a:endParaRPr>
          </a:p>
        </p:txBody>
      </p:sp>
      <p:sp>
        <p:nvSpPr>
          <p:cNvPr id="81" name="Google Shape;81;p9"/>
          <p:cNvSpPr/>
          <p:nvPr/>
        </p:nvSpPr>
        <p:spPr>
          <a:xfrm>
            <a:off x="304800" y="773907"/>
            <a:ext cx="2025597" cy="5300898"/>
          </a:xfrm>
          <a:custGeom>
            <a:avLst/>
            <a:gdLst/>
            <a:ahLst/>
            <a:cxnLst/>
            <a:rect l="l" t="t" r="r" b="b"/>
            <a:pathLst>
              <a:path w="2025597" h="5300898" extrusionOk="0">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None/>
            </a:pPr>
            <a:endParaRPr sz="1600">
              <a:solidFill>
                <a:srgbClr val="FFFFFF"/>
              </a:solidFill>
              <a:latin typeface="Libre Franklin"/>
              <a:ea typeface="Libre Franklin"/>
              <a:cs typeface="Libre Franklin"/>
              <a:sym typeface="Libre Frankli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ransition 3">
  <p:cSld name="Transition 3">
    <p:spTree>
      <p:nvGrpSpPr>
        <p:cNvPr id="1" name="Shape 82"/>
        <p:cNvGrpSpPr/>
        <p:nvPr/>
      </p:nvGrpSpPr>
      <p:grpSpPr>
        <a:xfrm>
          <a:off x="0" y="0"/>
          <a:ext cx="0" cy="0"/>
          <a:chOff x="0" y="0"/>
          <a:chExt cx="0" cy="0"/>
        </a:xfrm>
      </p:grpSpPr>
      <p:sp>
        <p:nvSpPr>
          <p:cNvPr id="83" name="Google Shape;83;p10"/>
          <p:cNvSpPr/>
          <p:nvPr/>
        </p:nvSpPr>
        <p:spPr>
          <a:xfrm>
            <a:off x="304800" y="304800"/>
            <a:ext cx="11582400" cy="6248400"/>
          </a:xfrm>
          <a:prstGeom prst="rect">
            <a:avLst/>
          </a:prstGeom>
          <a:solidFill>
            <a:srgbClr val="8FBA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737DD"/>
              </a:solidFill>
              <a:latin typeface="Calibri"/>
              <a:ea typeface="Calibri"/>
              <a:cs typeface="Calibri"/>
              <a:sym typeface="Calibri"/>
            </a:endParaRPr>
          </a:p>
        </p:txBody>
      </p:sp>
      <p:cxnSp>
        <p:nvCxnSpPr>
          <p:cNvPr id="84" name="Google Shape;84;p10"/>
          <p:cNvCxnSpPr/>
          <p:nvPr/>
        </p:nvCxnSpPr>
        <p:spPr>
          <a:xfrm>
            <a:off x="5797019" y="3429000"/>
            <a:ext cx="597962" cy="0"/>
          </a:xfrm>
          <a:prstGeom prst="straightConnector1">
            <a:avLst/>
          </a:prstGeom>
          <a:noFill/>
          <a:ln w="76200" cap="flat" cmpd="sng">
            <a:solidFill>
              <a:srgbClr val="FFC707"/>
            </a:solidFill>
            <a:prstDash val="solid"/>
            <a:miter lim="800000"/>
            <a:headEnd type="none" w="sm" len="sm"/>
            <a:tailEnd type="none" w="sm" len="sm"/>
          </a:ln>
        </p:spPr>
      </p:cxnSp>
      <p:sp>
        <p:nvSpPr>
          <p:cNvPr id="85" name="Google Shape;85;p10"/>
          <p:cNvSpPr/>
          <p:nvPr/>
        </p:nvSpPr>
        <p:spPr>
          <a:xfrm>
            <a:off x="5639445" y="5895975"/>
            <a:ext cx="913111" cy="413727"/>
          </a:xfrm>
          <a:prstGeom prst="rect">
            <a:avLst/>
          </a:prstGeom>
          <a:solidFill>
            <a:srgbClr val="FFC70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FFFFFF"/>
              </a:solidFill>
              <a:latin typeface="Calibri"/>
              <a:ea typeface="Calibri"/>
              <a:cs typeface="Calibri"/>
              <a:sym typeface="Calibri"/>
            </a:endParaRPr>
          </a:p>
        </p:txBody>
      </p:sp>
      <p:pic>
        <p:nvPicPr>
          <p:cNvPr id="86" name="Google Shape;86;p10"/>
          <p:cNvPicPr preferRelativeResize="0"/>
          <p:nvPr/>
        </p:nvPicPr>
        <p:blipFill rotWithShape="1">
          <a:blip r:embed="rId2">
            <a:alphaModFix/>
          </a:blip>
          <a:srcRect/>
          <a:stretch/>
        </p:blipFill>
        <p:spPr>
          <a:xfrm>
            <a:off x="5723994" y="5944798"/>
            <a:ext cx="744012" cy="316080"/>
          </a:xfrm>
          <a:prstGeom prst="rect">
            <a:avLst/>
          </a:prstGeom>
          <a:noFill/>
          <a:ln>
            <a:noFill/>
          </a:ln>
        </p:spPr>
      </p:pic>
      <p:sp>
        <p:nvSpPr>
          <p:cNvPr id="87" name="Google Shape;87;p10"/>
          <p:cNvSpPr txBox="1">
            <a:spLocks noGrp="1"/>
          </p:cNvSpPr>
          <p:nvPr>
            <p:ph type="title"/>
          </p:nvPr>
        </p:nvSpPr>
        <p:spPr>
          <a:xfrm>
            <a:off x="3561397" y="1822430"/>
            <a:ext cx="5074920" cy="1311128"/>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400"/>
              <a:buFont typeface="Libre Franklin"/>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0"/>
          <p:cNvSpPr txBox="1">
            <a:spLocks noGrp="1"/>
          </p:cNvSpPr>
          <p:nvPr>
            <p:ph type="body" idx="1"/>
          </p:nvPr>
        </p:nvSpPr>
        <p:spPr>
          <a:xfrm>
            <a:off x="3556635" y="3589021"/>
            <a:ext cx="5074920" cy="1581912"/>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2700"/>
              <a:buNone/>
              <a:defRPr sz="2700">
                <a:solidFill>
                  <a:schemeClr val="lt1"/>
                </a:solidFill>
              </a:defRPr>
            </a:lvl1pPr>
            <a:lvl2pPr marL="914400" lvl="1" indent="-228600" algn="l">
              <a:lnSpc>
                <a:spcPct val="123000"/>
              </a:lnSpc>
              <a:spcBef>
                <a:spcPts val="600"/>
              </a:spcBef>
              <a:spcAft>
                <a:spcPts val="0"/>
              </a:spcAft>
              <a:buSzPts val="2000"/>
              <a:buNone/>
              <a:defRPr sz="2000">
                <a:solidFill>
                  <a:srgbClr val="888888"/>
                </a:solidFill>
              </a:defRPr>
            </a:lvl2pPr>
            <a:lvl3pPr marL="1371600" lvl="2" indent="-228600" algn="l">
              <a:lnSpc>
                <a:spcPct val="123000"/>
              </a:lnSpc>
              <a:spcBef>
                <a:spcPts val="600"/>
              </a:spcBef>
              <a:spcAft>
                <a:spcPts val="0"/>
              </a:spcAft>
              <a:buSzPts val="1800"/>
              <a:buNone/>
              <a:defRPr sz="1800">
                <a:solidFill>
                  <a:srgbClr val="888888"/>
                </a:solidFill>
              </a:defRPr>
            </a:lvl3pPr>
            <a:lvl4pPr marL="1828800" lvl="3" indent="-228600" algn="l">
              <a:lnSpc>
                <a:spcPct val="123000"/>
              </a:lnSpc>
              <a:spcBef>
                <a:spcPts val="600"/>
              </a:spcBef>
              <a:spcAft>
                <a:spcPts val="0"/>
              </a:spcAft>
              <a:buSzPts val="1600"/>
              <a:buNone/>
              <a:defRPr sz="1600">
                <a:solidFill>
                  <a:srgbClr val="888888"/>
                </a:solidFill>
              </a:defRPr>
            </a:lvl4pPr>
            <a:lvl5pPr marL="2286000" lvl="4" indent="-228600" algn="l">
              <a:lnSpc>
                <a:spcPct val="123000"/>
              </a:lnSpc>
              <a:spcBef>
                <a:spcPts val="600"/>
              </a:spcBef>
              <a:spcAft>
                <a:spcPts val="0"/>
              </a:spcAft>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9" name="Google Shape;89;p10"/>
          <p:cNvSpPr/>
          <p:nvPr/>
        </p:nvSpPr>
        <p:spPr>
          <a:xfrm>
            <a:off x="9851151" y="773578"/>
            <a:ext cx="2036049" cy="5310352"/>
          </a:xfrm>
          <a:custGeom>
            <a:avLst/>
            <a:gdLst/>
            <a:ahLst/>
            <a:cxnLst/>
            <a:rect l="l" t="t" r="r" b="b"/>
            <a:pathLst>
              <a:path w="2036049" h="5310352" extrusionOk="0">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None/>
            </a:pPr>
            <a:endParaRPr sz="1600">
              <a:solidFill>
                <a:srgbClr val="FFFFFF"/>
              </a:solidFill>
              <a:latin typeface="Libre Franklin"/>
              <a:ea typeface="Libre Franklin"/>
              <a:cs typeface="Libre Franklin"/>
              <a:sym typeface="Libre Franklin"/>
            </a:endParaRPr>
          </a:p>
        </p:txBody>
      </p:sp>
      <p:sp>
        <p:nvSpPr>
          <p:cNvPr id="90" name="Google Shape;90;p10"/>
          <p:cNvSpPr/>
          <p:nvPr/>
        </p:nvSpPr>
        <p:spPr>
          <a:xfrm>
            <a:off x="304800" y="773907"/>
            <a:ext cx="2025597" cy="5300898"/>
          </a:xfrm>
          <a:custGeom>
            <a:avLst/>
            <a:gdLst/>
            <a:ahLst/>
            <a:cxnLst/>
            <a:rect l="l" t="t" r="r" b="b"/>
            <a:pathLst>
              <a:path w="2025597" h="5300898" extrusionOk="0">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None/>
            </a:pPr>
            <a:endParaRPr sz="1600">
              <a:solidFill>
                <a:srgbClr val="FFFFFF"/>
              </a:solidFill>
              <a:latin typeface="Libre Franklin"/>
              <a:ea typeface="Libre Franklin"/>
              <a:cs typeface="Libre Franklin"/>
              <a:sym typeface="Libre Frankli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ransition 4">
  <p:cSld name="Transition 4">
    <p:spTree>
      <p:nvGrpSpPr>
        <p:cNvPr id="1" name="Shape 91"/>
        <p:cNvGrpSpPr/>
        <p:nvPr/>
      </p:nvGrpSpPr>
      <p:grpSpPr>
        <a:xfrm>
          <a:off x="0" y="0"/>
          <a:ext cx="0" cy="0"/>
          <a:chOff x="0" y="0"/>
          <a:chExt cx="0" cy="0"/>
        </a:xfrm>
      </p:grpSpPr>
      <p:sp>
        <p:nvSpPr>
          <p:cNvPr id="92" name="Google Shape;92;p11"/>
          <p:cNvSpPr/>
          <p:nvPr/>
        </p:nvSpPr>
        <p:spPr>
          <a:xfrm>
            <a:off x="304800" y="304800"/>
            <a:ext cx="11582400" cy="6248400"/>
          </a:xfrm>
          <a:prstGeom prst="rect">
            <a:avLst/>
          </a:prstGeom>
          <a:solidFill>
            <a:srgbClr val="FFC70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737DD"/>
              </a:solidFill>
              <a:latin typeface="Calibri"/>
              <a:ea typeface="Calibri"/>
              <a:cs typeface="Calibri"/>
              <a:sym typeface="Calibri"/>
            </a:endParaRPr>
          </a:p>
        </p:txBody>
      </p:sp>
      <p:cxnSp>
        <p:nvCxnSpPr>
          <p:cNvPr id="93" name="Google Shape;93;p11"/>
          <p:cNvCxnSpPr/>
          <p:nvPr/>
        </p:nvCxnSpPr>
        <p:spPr>
          <a:xfrm>
            <a:off x="5797019" y="3429000"/>
            <a:ext cx="597962" cy="0"/>
          </a:xfrm>
          <a:prstGeom prst="straightConnector1">
            <a:avLst/>
          </a:prstGeom>
          <a:noFill/>
          <a:ln w="76200" cap="flat" cmpd="sng">
            <a:solidFill>
              <a:schemeClr val="accent5"/>
            </a:solidFill>
            <a:prstDash val="solid"/>
            <a:miter lim="800000"/>
            <a:headEnd type="none" w="sm" len="sm"/>
            <a:tailEnd type="none" w="sm" len="sm"/>
          </a:ln>
        </p:spPr>
      </p:cxnSp>
      <p:sp>
        <p:nvSpPr>
          <p:cNvPr id="94" name="Google Shape;94;p11"/>
          <p:cNvSpPr/>
          <p:nvPr/>
        </p:nvSpPr>
        <p:spPr>
          <a:xfrm>
            <a:off x="5639445" y="5895975"/>
            <a:ext cx="913111" cy="413727"/>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FFFFFF"/>
              </a:solidFill>
              <a:latin typeface="Calibri"/>
              <a:ea typeface="Calibri"/>
              <a:cs typeface="Calibri"/>
              <a:sym typeface="Calibri"/>
            </a:endParaRPr>
          </a:p>
        </p:txBody>
      </p:sp>
      <p:pic>
        <p:nvPicPr>
          <p:cNvPr id="95" name="Google Shape;95;p11"/>
          <p:cNvPicPr preferRelativeResize="0"/>
          <p:nvPr/>
        </p:nvPicPr>
        <p:blipFill rotWithShape="1">
          <a:blip r:embed="rId2">
            <a:alphaModFix/>
          </a:blip>
          <a:srcRect/>
          <a:stretch/>
        </p:blipFill>
        <p:spPr>
          <a:xfrm>
            <a:off x="5723994" y="5944798"/>
            <a:ext cx="744012" cy="316080"/>
          </a:xfrm>
          <a:prstGeom prst="rect">
            <a:avLst/>
          </a:prstGeom>
          <a:noFill/>
          <a:ln>
            <a:noFill/>
          </a:ln>
        </p:spPr>
      </p:pic>
      <p:sp>
        <p:nvSpPr>
          <p:cNvPr id="96" name="Google Shape;96;p11"/>
          <p:cNvSpPr txBox="1">
            <a:spLocks noGrp="1"/>
          </p:cNvSpPr>
          <p:nvPr>
            <p:ph type="title"/>
          </p:nvPr>
        </p:nvSpPr>
        <p:spPr>
          <a:xfrm>
            <a:off x="3561397" y="1822430"/>
            <a:ext cx="5074920" cy="1311128"/>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400"/>
              <a:buFont typeface="Libre Franklin"/>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1"/>
          <p:cNvSpPr txBox="1">
            <a:spLocks noGrp="1"/>
          </p:cNvSpPr>
          <p:nvPr>
            <p:ph type="body" idx="1"/>
          </p:nvPr>
        </p:nvSpPr>
        <p:spPr>
          <a:xfrm>
            <a:off x="3556635" y="3589021"/>
            <a:ext cx="5074920" cy="1581912"/>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2700"/>
              <a:buNone/>
              <a:defRPr sz="2700">
                <a:solidFill>
                  <a:schemeClr val="lt1"/>
                </a:solidFill>
              </a:defRPr>
            </a:lvl1pPr>
            <a:lvl2pPr marL="914400" lvl="1" indent="-228600" algn="l">
              <a:lnSpc>
                <a:spcPct val="123000"/>
              </a:lnSpc>
              <a:spcBef>
                <a:spcPts val="600"/>
              </a:spcBef>
              <a:spcAft>
                <a:spcPts val="0"/>
              </a:spcAft>
              <a:buSzPts val="2000"/>
              <a:buNone/>
              <a:defRPr sz="2000">
                <a:solidFill>
                  <a:srgbClr val="888888"/>
                </a:solidFill>
              </a:defRPr>
            </a:lvl2pPr>
            <a:lvl3pPr marL="1371600" lvl="2" indent="-228600" algn="l">
              <a:lnSpc>
                <a:spcPct val="123000"/>
              </a:lnSpc>
              <a:spcBef>
                <a:spcPts val="600"/>
              </a:spcBef>
              <a:spcAft>
                <a:spcPts val="0"/>
              </a:spcAft>
              <a:buSzPts val="1800"/>
              <a:buNone/>
              <a:defRPr sz="1800">
                <a:solidFill>
                  <a:srgbClr val="888888"/>
                </a:solidFill>
              </a:defRPr>
            </a:lvl3pPr>
            <a:lvl4pPr marL="1828800" lvl="3" indent="-228600" algn="l">
              <a:lnSpc>
                <a:spcPct val="123000"/>
              </a:lnSpc>
              <a:spcBef>
                <a:spcPts val="600"/>
              </a:spcBef>
              <a:spcAft>
                <a:spcPts val="0"/>
              </a:spcAft>
              <a:buSzPts val="1600"/>
              <a:buNone/>
              <a:defRPr sz="1600">
                <a:solidFill>
                  <a:srgbClr val="888888"/>
                </a:solidFill>
              </a:defRPr>
            </a:lvl4pPr>
            <a:lvl5pPr marL="2286000" lvl="4" indent="-228600" algn="l">
              <a:lnSpc>
                <a:spcPct val="123000"/>
              </a:lnSpc>
              <a:spcBef>
                <a:spcPts val="600"/>
              </a:spcBef>
              <a:spcAft>
                <a:spcPts val="0"/>
              </a:spcAft>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8" name="Google Shape;98;p11"/>
          <p:cNvSpPr/>
          <p:nvPr/>
        </p:nvSpPr>
        <p:spPr>
          <a:xfrm>
            <a:off x="9851151" y="773578"/>
            <a:ext cx="2036049" cy="5310352"/>
          </a:xfrm>
          <a:custGeom>
            <a:avLst/>
            <a:gdLst/>
            <a:ahLst/>
            <a:cxnLst/>
            <a:rect l="l" t="t" r="r" b="b"/>
            <a:pathLst>
              <a:path w="2036049" h="5310352" extrusionOk="0">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None/>
            </a:pPr>
            <a:endParaRPr sz="1600">
              <a:solidFill>
                <a:srgbClr val="FFFFFF"/>
              </a:solidFill>
              <a:latin typeface="Libre Franklin"/>
              <a:ea typeface="Libre Franklin"/>
              <a:cs typeface="Libre Franklin"/>
              <a:sym typeface="Libre Franklin"/>
            </a:endParaRPr>
          </a:p>
        </p:txBody>
      </p:sp>
      <p:sp>
        <p:nvSpPr>
          <p:cNvPr id="99" name="Google Shape;99;p11"/>
          <p:cNvSpPr/>
          <p:nvPr/>
        </p:nvSpPr>
        <p:spPr>
          <a:xfrm>
            <a:off x="304800" y="773907"/>
            <a:ext cx="2025597" cy="5300898"/>
          </a:xfrm>
          <a:custGeom>
            <a:avLst/>
            <a:gdLst/>
            <a:ahLst/>
            <a:cxnLst/>
            <a:rect l="l" t="t" r="r" b="b"/>
            <a:pathLst>
              <a:path w="2025597" h="5300898" extrusionOk="0">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None/>
            </a:pPr>
            <a:endParaRPr sz="1600">
              <a:solidFill>
                <a:srgbClr val="FFFFFF"/>
              </a:solidFill>
              <a:latin typeface="Libre Franklin"/>
              <a:ea typeface="Libre Franklin"/>
              <a:cs typeface="Libre Franklin"/>
              <a:sym typeface="Libre Frankli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s and Image on the Right 1">
  <p:cSld name="Texts and Image on the Right 1">
    <p:spTree>
      <p:nvGrpSpPr>
        <p:cNvPr id="1" name="Shape 129"/>
        <p:cNvGrpSpPr/>
        <p:nvPr/>
      </p:nvGrpSpPr>
      <p:grpSpPr>
        <a:xfrm>
          <a:off x="0" y="0"/>
          <a:ext cx="0" cy="0"/>
          <a:chOff x="0" y="0"/>
          <a:chExt cx="0" cy="0"/>
        </a:xfrm>
      </p:grpSpPr>
      <p:sp>
        <p:nvSpPr>
          <p:cNvPr id="130" name="Google Shape;130;p16"/>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16"/>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6"/>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6"/>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134" name="Google Shape;134;p16"/>
          <p:cNvSpPr txBox="1">
            <a:spLocks noGrp="1"/>
          </p:cNvSpPr>
          <p:nvPr>
            <p:ph type="body" idx="1"/>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16"/>
          <p:cNvSpPr txBox="1">
            <a:spLocks noGrp="1"/>
          </p:cNvSpPr>
          <p:nvPr>
            <p:ph type="body" idx="2"/>
          </p:nvPr>
        </p:nvSpPr>
        <p:spPr>
          <a:xfrm>
            <a:off x="304800" y="2087878"/>
            <a:ext cx="5483352" cy="370332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16"/>
          <p:cNvSpPr>
            <a:spLocks noGrp="1"/>
          </p:cNvSpPr>
          <p:nvPr>
            <p:ph type="pic" idx="3"/>
          </p:nvPr>
        </p:nvSpPr>
        <p:spPr>
          <a:xfrm>
            <a:off x="6096000" y="2085974"/>
            <a:ext cx="5791200" cy="3703319"/>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s and Image on the Right 3">
  <p:cSld name="Texts and Image on the Right 3">
    <p:spTree>
      <p:nvGrpSpPr>
        <p:cNvPr id="1" name="Shape 137"/>
        <p:cNvGrpSpPr/>
        <p:nvPr/>
      </p:nvGrpSpPr>
      <p:grpSpPr>
        <a:xfrm>
          <a:off x="0" y="0"/>
          <a:ext cx="0" cy="0"/>
          <a:chOff x="0" y="0"/>
          <a:chExt cx="0" cy="0"/>
        </a:xfrm>
      </p:grpSpPr>
      <p:sp>
        <p:nvSpPr>
          <p:cNvPr id="138" name="Google Shape;138;p17"/>
          <p:cNvSpPr/>
          <p:nvPr/>
        </p:nvSpPr>
        <p:spPr>
          <a:xfrm>
            <a:off x="304800" y="304800"/>
            <a:ext cx="5791200" cy="548639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None/>
            </a:pPr>
            <a:endParaRPr sz="1600">
              <a:solidFill>
                <a:srgbClr val="FFFFFF"/>
              </a:solidFill>
              <a:latin typeface="Libre Franklin"/>
              <a:ea typeface="Libre Franklin"/>
              <a:cs typeface="Libre Franklin"/>
              <a:sym typeface="Libre Franklin"/>
            </a:endParaRPr>
          </a:p>
        </p:txBody>
      </p:sp>
      <p:sp>
        <p:nvSpPr>
          <p:cNvPr id="139" name="Google Shape;139;p17"/>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7"/>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7"/>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142" name="Google Shape;142;p17"/>
          <p:cNvSpPr txBox="1">
            <a:spLocks noGrp="1"/>
          </p:cNvSpPr>
          <p:nvPr>
            <p:ph type="body" idx="1"/>
          </p:nvPr>
        </p:nvSpPr>
        <p:spPr>
          <a:xfrm>
            <a:off x="782574" y="724109"/>
            <a:ext cx="4736236" cy="123395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lt1"/>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17"/>
          <p:cNvSpPr>
            <a:spLocks noGrp="1"/>
          </p:cNvSpPr>
          <p:nvPr>
            <p:ph type="pic" idx="2"/>
          </p:nvPr>
        </p:nvSpPr>
        <p:spPr>
          <a:xfrm>
            <a:off x="6099048" y="304800"/>
            <a:ext cx="5788152" cy="5486397"/>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2"/>
              </a:buClr>
              <a:buSzPts val="4400"/>
              <a:buFont typeface="Libre Franklin"/>
              <a:buNone/>
              <a:defRPr sz="4400" b="0" i="0" u="none" strike="noStrike" cap="none">
                <a:solidFill>
                  <a:schemeClr val="accent2"/>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04799" y="2085975"/>
            <a:ext cx="11582399" cy="3705223"/>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1pPr>
            <a:lvl2pPr marL="914400" marR="0" lvl="1" indent="-330200"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L="1371600" marR="0" lvl="2" indent="-330200"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L="1828800" marR="0" lvl="3" indent="-330200"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L="2286000" marR="0" lvl="4" indent="-330200"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cxnSp>
        <p:nvCxnSpPr>
          <p:cNvPr id="12" name="Google Shape;12;p1"/>
          <p:cNvCxnSpPr/>
          <p:nvPr/>
        </p:nvCxnSpPr>
        <p:spPr>
          <a:xfrm>
            <a:off x="396691" y="957194"/>
            <a:ext cx="597962" cy="0"/>
          </a:xfrm>
          <a:prstGeom prst="straightConnector1">
            <a:avLst/>
          </a:prstGeom>
          <a:noFill/>
          <a:ln w="76200" cap="flat" cmpd="sng">
            <a:solidFill>
              <a:srgbClr val="EC5153"/>
            </a:solidFill>
            <a:prstDash val="solid"/>
            <a:miter lim="800000"/>
            <a:headEnd type="none" w="sm" len="sm"/>
            <a:tailEnd type="none" w="sm" len="sm"/>
          </a:ln>
        </p:spPr>
      </p:cxnSp>
      <p:grpSp>
        <p:nvGrpSpPr>
          <p:cNvPr id="13" name="Google Shape;13;p1"/>
          <p:cNvGrpSpPr/>
          <p:nvPr/>
        </p:nvGrpSpPr>
        <p:grpSpPr>
          <a:xfrm>
            <a:off x="304801" y="6126480"/>
            <a:ext cx="11582400" cy="426715"/>
            <a:chOff x="304801" y="6126480"/>
            <a:chExt cx="11582400" cy="426715"/>
          </a:xfrm>
        </p:grpSpPr>
        <p:sp>
          <p:nvSpPr>
            <p:cNvPr id="14" name="Google Shape;14;p1"/>
            <p:cNvSpPr/>
            <p:nvPr/>
          </p:nvSpPr>
          <p:spPr>
            <a:xfrm>
              <a:off x="304801" y="6126480"/>
              <a:ext cx="11582400" cy="426715"/>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5" name="Google Shape;15;p1"/>
            <p:cNvPicPr preferRelativeResize="0"/>
            <p:nvPr/>
          </p:nvPicPr>
          <p:blipFill rotWithShape="1">
            <a:blip r:embed="rId44">
              <a:alphaModFix/>
            </a:blip>
            <a:srcRect/>
            <a:stretch/>
          </p:blipFill>
          <p:spPr>
            <a:xfrm>
              <a:off x="10818536" y="6181797"/>
              <a:ext cx="744012" cy="316080"/>
            </a:xfrm>
            <a:prstGeom prst="rect">
              <a:avLst/>
            </a:prstGeom>
            <a:noFill/>
            <a:ln>
              <a:noFill/>
            </a:ln>
          </p:spPr>
        </p:pic>
        <p:cxnSp>
          <p:nvCxnSpPr>
            <p:cNvPr id="16" name="Google Shape;16;p1"/>
            <p:cNvCxnSpPr/>
            <p:nvPr/>
          </p:nvCxnSpPr>
          <p:spPr>
            <a:xfrm>
              <a:off x="10490857" y="6240625"/>
              <a:ext cx="0" cy="198425"/>
            </a:xfrm>
            <a:prstGeom prst="straightConnector1">
              <a:avLst/>
            </a:prstGeom>
            <a:noFill/>
            <a:ln w="28575" cap="flat" cmpd="sng">
              <a:solidFill>
                <a:srgbClr val="EC5153"/>
              </a:solidFill>
              <a:prstDash val="solid"/>
              <a:miter lim="800000"/>
              <a:headEnd type="none" w="sm" len="sm"/>
              <a:tailEnd type="none" w="sm" len="sm"/>
            </a:ln>
          </p:spPr>
        </p:cxnSp>
        <p:cxnSp>
          <p:nvCxnSpPr>
            <p:cNvPr id="17" name="Google Shape;17;p1"/>
            <p:cNvCxnSpPr/>
            <p:nvPr/>
          </p:nvCxnSpPr>
          <p:spPr>
            <a:xfrm>
              <a:off x="9523015" y="6240625"/>
              <a:ext cx="0" cy="198425"/>
            </a:xfrm>
            <a:prstGeom prst="straightConnector1">
              <a:avLst/>
            </a:prstGeom>
            <a:noFill/>
            <a:ln w="28575" cap="flat" cmpd="sng">
              <a:solidFill>
                <a:srgbClr val="EC5153"/>
              </a:solidFill>
              <a:prstDash val="solid"/>
              <a:miter lim="800000"/>
              <a:headEnd type="none" w="sm" len="sm"/>
              <a:tailEnd type="none" w="sm" len="sm"/>
            </a:ln>
          </p:spPr>
        </p:cxnSp>
      </p:grpSp>
      <p:sp>
        <p:nvSpPr>
          <p:cNvPr id="18" name="Google Shape;18;p1"/>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9" name="Google Shape;19;p1"/>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0" name="Google Shape;20;p1"/>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600" b="0" i="0" u="none" strike="noStrike" cap="none">
                <a:solidFill>
                  <a:srgbClr val="FFFFFF"/>
                </a:solidFill>
                <a:latin typeface="Libre Franklin"/>
                <a:ea typeface="Libre Franklin"/>
                <a:cs typeface="Libre Franklin"/>
                <a:sym typeface="Libre Franklin"/>
              </a:defRPr>
            </a:lvl1pPr>
            <a:lvl2pPr marL="0" marR="0" lvl="1" indent="0" algn="ctr" rtl="0">
              <a:spcBef>
                <a:spcPts val="0"/>
              </a:spcBef>
              <a:buNone/>
              <a:defRPr sz="1600" b="0" i="0" u="none" strike="noStrike" cap="none">
                <a:solidFill>
                  <a:srgbClr val="FFFFFF"/>
                </a:solidFill>
                <a:latin typeface="Libre Franklin"/>
                <a:ea typeface="Libre Franklin"/>
                <a:cs typeface="Libre Franklin"/>
                <a:sym typeface="Libre Franklin"/>
              </a:defRPr>
            </a:lvl2pPr>
            <a:lvl3pPr marL="0" marR="0" lvl="2" indent="0" algn="ctr" rtl="0">
              <a:spcBef>
                <a:spcPts val="0"/>
              </a:spcBef>
              <a:buNone/>
              <a:defRPr sz="1600" b="0" i="0" u="none" strike="noStrike" cap="none">
                <a:solidFill>
                  <a:srgbClr val="FFFFFF"/>
                </a:solidFill>
                <a:latin typeface="Libre Franklin"/>
                <a:ea typeface="Libre Franklin"/>
                <a:cs typeface="Libre Franklin"/>
                <a:sym typeface="Libre Franklin"/>
              </a:defRPr>
            </a:lvl3pPr>
            <a:lvl4pPr marL="0" marR="0" lvl="3" indent="0" algn="ctr" rtl="0">
              <a:spcBef>
                <a:spcPts val="0"/>
              </a:spcBef>
              <a:buNone/>
              <a:defRPr sz="1600" b="0" i="0" u="none" strike="noStrike" cap="none">
                <a:solidFill>
                  <a:srgbClr val="FFFFFF"/>
                </a:solidFill>
                <a:latin typeface="Libre Franklin"/>
                <a:ea typeface="Libre Franklin"/>
                <a:cs typeface="Libre Franklin"/>
                <a:sym typeface="Libre Franklin"/>
              </a:defRPr>
            </a:lvl4pPr>
            <a:lvl5pPr marL="0" marR="0" lvl="4" indent="0" algn="ctr" rtl="0">
              <a:spcBef>
                <a:spcPts val="0"/>
              </a:spcBef>
              <a:buNone/>
              <a:defRPr sz="1600" b="0" i="0" u="none" strike="noStrike" cap="none">
                <a:solidFill>
                  <a:srgbClr val="FFFFFF"/>
                </a:solidFill>
                <a:latin typeface="Libre Franklin"/>
                <a:ea typeface="Libre Franklin"/>
                <a:cs typeface="Libre Franklin"/>
                <a:sym typeface="Libre Franklin"/>
              </a:defRPr>
            </a:lvl5pPr>
            <a:lvl6pPr marL="0" marR="0" lvl="5" indent="0" algn="ctr" rtl="0">
              <a:spcBef>
                <a:spcPts val="0"/>
              </a:spcBef>
              <a:buNone/>
              <a:defRPr sz="1600" b="0" i="0" u="none" strike="noStrike" cap="none">
                <a:solidFill>
                  <a:srgbClr val="FFFFFF"/>
                </a:solidFill>
                <a:latin typeface="Libre Franklin"/>
                <a:ea typeface="Libre Franklin"/>
                <a:cs typeface="Libre Franklin"/>
                <a:sym typeface="Libre Franklin"/>
              </a:defRPr>
            </a:lvl6pPr>
            <a:lvl7pPr marL="0" marR="0" lvl="6" indent="0" algn="ctr" rtl="0">
              <a:spcBef>
                <a:spcPts val="0"/>
              </a:spcBef>
              <a:buNone/>
              <a:defRPr sz="1600" b="0" i="0" u="none" strike="noStrike" cap="none">
                <a:solidFill>
                  <a:srgbClr val="FFFFFF"/>
                </a:solidFill>
                <a:latin typeface="Libre Franklin"/>
                <a:ea typeface="Libre Franklin"/>
                <a:cs typeface="Libre Franklin"/>
                <a:sym typeface="Libre Franklin"/>
              </a:defRPr>
            </a:lvl7pPr>
            <a:lvl8pPr marL="0" marR="0" lvl="7" indent="0" algn="ctr" rtl="0">
              <a:spcBef>
                <a:spcPts val="0"/>
              </a:spcBef>
              <a:buNone/>
              <a:defRPr sz="1600" b="0" i="0" u="none" strike="noStrike" cap="none">
                <a:solidFill>
                  <a:srgbClr val="FFFFFF"/>
                </a:solidFill>
                <a:latin typeface="Libre Franklin"/>
                <a:ea typeface="Libre Franklin"/>
                <a:cs typeface="Libre Franklin"/>
                <a:sym typeface="Libre Franklin"/>
              </a:defRPr>
            </a:lvl8pPr>
            <a:lvl9pPr marL="0" marR="0" lvl="8" indent="0" algn="ctr" rtl="0">
              <a:spcBef>
                <a:spcPts val="0"/>
              </a:spcBef>
              <a:buNone/>
              <a:defRPr sz="16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49" r:id="rId2"/>
    <p:sldLayoutId id="2147483650" r:id="rId3"/>
    <p:sldLayoutId id="2147483654" r:id="rId4"/>
    <p:sldLayoutId id="2147483655" r:id="rId5"/>
    <p:sldLayoutId id="2147483656" r:id="rId6"/>
    <p:sldLayoutId id="2147483657" r:id="rId7"/>
    <p:sldLayoutId id="2147483662" r:id="rId8"/>
    <p:sldLayoutId id="2147483663" r:id="rId9"/>
    <p:sldLayoutId id="2147483666"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6" r:id="rId29"/>
    <p:sldLayoutId id="2147483687" r:id="rId30"/>
    <p:sldLayoutId id="2147483688" r:id="rId31"/>
    <p:sldLayoutId id="2147483689" r:id="rId32"/>
    <p:sldLayoutId id="2147483690" r:id="rId33"/>
    <p:sldLayoutId id="2147483691" r:id="rId34"/>
    <p:sldLayoutId id="2147483692" r:id="rId35"/>
    <p:sldLayoutId id="2147483693" r:id="rId36"/>
    <p:sldLayoutId id="2147483694" r:id="rId37"/>
    <p:sldLayoutId id="2147483695" r:id="rId38"/>
    <p:sldLayoutId id="2147483696" r:id="rId39"/>
    <p:sldLayoutId id="2147483697" r:id="rId40"/>
    <p:sldLayoutId id="2147483699" r:id="rId41"/>
    <p:sldLayoutId id="2147483700" r:id="rId4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guide id="3" orient="horz" pos="4128">
          <p15:clr>
            <a:srgbClr val="F26B43"/>
          </p15:clr>
        </p15:guide>
        <p15:guide id="4" orient="horz" pos="1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file/d/1JontWy0HdeQ1fEF_G7Ww1qsTdGUtbZXu/view?usp=drive_lin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drive.google.com/file/d/1hBdXYtwMWkru8G3rVDC0nGtuc7UrooY3/view?usp=drive_lin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srca.nm.gov/wp-content/uploads/attachments/06.075.0002.pdf#:~:text=%E2%80%9CCore%20instructional%20material%E2%80%9D%20means%20the%20comprehensive%20print%20or,the%20department%20has%20adopted%20content%20standards%20and%20benchmark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63"/>
          <p:cNvSpPr txBox="1">
            <a:spLocks noGrp="1"/>
          </p:cNvSpPr>
          <p:nvPr>
            <p:ph type="title"/>
          </p:nvPr>
        </p:nvSpPr>
        <p:spPr>
          <a:xfrm>
            <a:off x="1807535" y="2034724"/>
            <a:ext cx="8601740" cy="8862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b="1" dirty="0"/>
              <a:t>Rhode Island Core Curriculum Reviews</a:t>
            </a:r>
            <a:endParaRPr b="1" dirty="0"/>
          </a:p>
        </p:txBody>
      </p:sp>
      <p:sp>
        <p:nvSpPr>
          <p:cNvPr id="4" name="TextBox 3">
            <a:extLst>
              <a:ext uri="{FF2B5EF4-FFF2-40B4-BE49-F238E27FC236}">
                <a16:creationId xmlns:a16="http://schemas.microsoft.com/office/drawing/2014/main" id="{61522D6D-DB92-BFBB-20FB-C43B5F93D238}"/>
              </a:ext>
            </a:extLst>
          </p:cNvPr>
          <p:cNvSpPr txBox="1"/>
          <p:nvPr/>
        </p:nvSpPr>
        <p:spPr>
          <a:xfrm>
            <a:off x="3061370" y="3937077"/>
            <a:ext cx="6094070" cy="1600438"/>
          </a:xfrm>
          <a:prstGeom prst="rect">
            <a:avLst/>
          </a:prstGeom>
          <a:noFill/>
        </p:spPr>
        <p:txBody>
          <a:bodyPr wrap="square">
            <a:spAutoFit/>
          </a:bodyPr>
          <a:lstStyle/>
          <a:p>
            <a:r>
              <a:rPr lang="en-US" sz="1400" dirty="0">
                <a:solidFill>
                  <a:schemeClr val="tx1"/>
                </a:solidFill>
                <a:highlight>
                  <a:srgbClr val="FFFF00"/>
                </a:highlight>
              </a:rPr>
              <a:t>[This slide deck is meant to serve as a turn-key tool for educators to share with their teams whether at the LEA or school level. It can be used to help with understanding of and planning for the implementation of the Social Studies Standards if it is determined that a school or LEA needs to consider new curricular materials for social studies. There is also a recorded version of this presentation available. See notes sections for talking points.]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C3361-2268-C118-5E34-3405F904E6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3DAB42-9756-9C0D-901A-400C79B8B47C}"/>
              </a:ext>
            </a:extLst>
          </p:cNvPr>
          <p:cNvSpPr>
            <a:spLocks noGrp="1"/>
          </p:cNvSpPr>
          <p:nvPr>
            <p:ph type="title"/>
          </p:nvPr>
        </p:nvSpPr>
        <p:spPr/>
        <p:txBody>
          <a:bodyPr/>
          <a:lstStyle/>
          <a:p>
            <a:r>
              <a:rPr lang="en-US" dirty="0"/>
              <a:t>Request for Curriculum</a:t>
            </a:r>
          </a:p>
        </p:txBody>
      </p:sp>
      <p:sp>
        <p:nvSpPr>
          <p:cNvPr id="3" name="Slide Number Placeholder 2">
            <a:extLst>
              <a:ext uri="{FF2B5EF4-FFF2-40B4-BE49-F238E27FC236}">
                <a16:creationId xmlns:a16="http://schemas.microsoft.com/office/drawing/2014/main" id="{4443A40A-A82C-DF53-B07D-A2C6BD63F6C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a:t>
            </a:fld>
            <a:endParaRPr lang="en-US"/>
          </a:p>
        </p:txBody>
      </p:sp>
      <p:sp>
        <p:nvSpPr>
          <p:cNvPr id="5" name="Text Placeholder 4">
            <a:extLst>
              <a:ext uri="{FF2B5EF4-FFF2-40B4-BE49-F238E27FC236}">
                <a16:creationId xmlns:a16="http://schemas.microsoft.com/office/drawing/2014/main" id="{9D07BCD7-0E88-64FF-F0A1-7BD7739A3D7D}"/>
              </a:ext>
            </a:extLst>
          </p:cNvPr>
          <p:cNvSpPr>
            <a:spLocks noGrp="1"/>
          </p:cNvSpPr>
          <p:nvPr>
            <p:ph type="body" idx="2"/>
          </p:nvPr>
        </p:nvSpPr>
        <p:spPr>
          <a:xfrm>
            <a:off x="304800" y="1231232"/>
            <a:ext cx="6896100" cy="4684293"/>
          </a:xfrm>
        </p:spPr>
        <p:txBody>
          <a:bodyPr/>
          <a:lstStyle/>
          <a:p>
            <a:pPr marL="342900" indent="-342900">
              <a:spcAft>
                <a:spcPts val="1000"/>
              </a:spcAft>
              <a:buSzPct val="150000"/>
              <a:buFont typeface="Symbol" panose="05050102010706020507" pitchFamily="18" charset="2"/>
              <a:buChar char=""/>
            </a:pPr>
            <a:r>
              <a:rPr lang="en-US" sz="2400" u="none" strike="noStrike" dirty="0">
                <a:effectLst/>
                <a:latin typeface="Calibri"/>
                <a:ea typeface="Libre Franklin" pitchFamily="2" charset="0"/>
                <a:cs typeface="Libre Franklin" pitchFamily="2" charset="0"/>
              </a:rPr>
              <a:t>Criteria outlined in the </a:t>
            </a:r>
            <a:r>
              <a:rPr lang="en-US" sz="2400" i="1" u="none" strike="noStrike" dirty="0">
                <a:effectLst/>
                <a:latin typeface="Calibri"/>
                <a:ea typeface="Libre Franklin" pitchFamily="2" charset="0"/>
                <a:cs typeface="Libre Franklin" pitchFamily="2" charset="0"/>
              </a:rPr>
              <a:t>Social Studies Curriculum Framework </a:t>
            </a:r>
            <a:r>
              <a:rPr lang="en-US" sz="2400" u="none" strike="noStrike" dirty="0">
                <a:effectLst/>
                <a:latin typeface="Calibri"/>
                <a:ea typeface="Libre Franklin" pitchFamily="2" charset="0"/>
                <a:cs typeface="Libre Franklin" pitchFamily="2" charset="0"/>
              </a:rPr>
              <a:t>were repeated in the call to publishers</a:t>
            </a:r>
          </a:p>
          <a:p>
            <a:pPr marL="342900" indent="-342900">
              <a:spcAft>
                <a:spcPts val="1000"/>
              </a:spcAft>
              <a:buSzPct val="150000"/>
              <a:buFont typeface="Symbol" panose="05050102010706020507" pitchFamily="18" charset="2"/>
              <a:buChar char=""/>
            </a:pPr>
            <a:r>
              <a:rPr lang="en-US" sz="2400" dirty="0">
                <a:latin typeface="Calibri"/>
                <a:ea typeface="Libre Franklin" pitchFamily="2" charset="0"/>
                <a:cs typeface="Libre Franklin" pitchFamily="2" charset="0"/>
              </a:rPr>
              <a:t>The request was forwarded to publishers based on a scan of publishers of core social studies curricula completed by CCSSO in 2019</a:t>
            </a:r>
          </a:p>
          <a:p>
            <a:pPr marL="342900" indent="-342900">
              <a:spcAft>
                <a:spcPts val="1000"/>
              </a:spcAft>
              <a:buSzPct val="150000"/>
              <a:buFont typeface="Symbol" panose="05050102010706020507" pitchFamily="18" charset="2"/>
              <a:buChar char=""/>
            </a:pPr>
            <a:r>
              <a:rPr lang="en-US" sz="2400" dirty="0">
                <a:latin typeface="Calibri"/>
                <a:ea typeface="Libre Franklin" pitchFamily="2" charset="0"/>
                <a:cs typeface="Libre Franklin" pitchFamily="2" charset="0"/>
              </a:rPr>
              <a:t>The request was also posted in the Social Studies Newsletter, RIDE’s Field Memo, and RIDE’s website</a:t>
            </a:r>
            <a:endParaRPr lang="en-US" sz="2400" u="none" strike="noStrike" dirty="0">
              <a:effectLst/>
              <a:latin typeface="Libre Franklin" pitchFamily="2" charset="0"/>
              <a:ea typeface="Libre Franklin" pitchFamily="2" charset="0"/>
              <a:cs typeface="Libre Franklin" pitchFamily="2" charset="0"/>
            </a:endParaRPr>
          </a:p>
          <a:p>
            <a:pPr marL="342900" marR="0" lvl="0" indent="-342900">
              <a:spcBef>
                <a:spcPts val="600"/>
              </a:spcBef>
              <a:spcAft>
                <a:spcPts val="1000"/>
              </a:spcAft>
              <a:buClr>
                <a:srgbClr val="95B3D7"/>
              </a:buClr>
              <a:buFont typeface="Symbol" panose="05050102010706020507" pitchFamily="18" charset="2"/>
              <a:buChar char=""/>
            </a:pPr>
            <a:endParaRPr lang="en-US" sz="1800" u="none" strike="noStrike" dirty="0">
              <a:effectLst/>
              <a:latin typeface="Libre Franklin" pitchFamily="2" charset="0"/>
              <a:ea typeface="Libre Franklin" pitchFamily="2" charset="0"/>
              <a:cs typeface="Libre Franklin" pitchFamily="2" charset="0"/>
            </a:endParaRPr>
          </a:p>
        </p:txBody>
      </p:sp>
      <p:pic>
        <p:nvPicPr>
          <p:cNvPr id="6" name="Picture 5">
            <a:extLst>
              <a:ext uri="{FF2B5EF4-FFF2-40B4-BE49-F238E27FC236}">
                <a16:creationId xmlns:a16="http://schemas.microsoft.com/office/drawing/2014/main" id="{422818A4-B1F3-BB0E-C762-34EF718635BA}"/>
              </a:ext>
            </a:extLst>
          </p:cNvPr>
          <p:cNvPicPr>
            <a:picLocks noChangeAspect="1"/>
          </p:cNvPicPr>
          <p:nvPr/>
        </p:nvPicPr>
        <p:blipFill>
          <a:blip r:embed="rId3"/>
          <a:srcRect/>
          <a:stretch/>
        </p:blipFill>
        <p:spPr>
          <a:xfrm>
            <a:off x="7200900" y="258615"/>
            <a:ext cx="4533900" cy="577776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49413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365D0-7549-6FDA-2665-C67AE838D4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092B68-7D38-2F86-8D2F-36071C2C31E2}"/>
              </a:ext>
            </a:extLst>
          </p:cNvPr>
          <p:cNvSpPr>
            <a:spLocks noGrp="1"/>
          </p:cNvSpPr>
          <p:nvPr>
            <p:ph type="title"/>
          </p:nvPr>
        </p:nvSpPr>
        <p:spPr/>
        <p:txBody>
          <a:bodyPr/>
          <a:lstStyle/>
          <a:p>
            <a:r>
              <a:rPr lang="en-US" dirty="0"/>
              <a:t>Request for Curriculum</a:t>
            </a:r>
          </a:p>
        </p:txBody>
      </p:sp>
      <p:sp>
        <p:nvSpPr>
          <p:cNvPr id="3" name="Slide Number Placeholder 2">
            <a:extLst>
              <a:ext uri="{FF2B5EF4-FFF2-40B4-BE49-F238E27FC236}">
                <a16:creationId xmlns:a16="http://schemas.microsoft.com/office/drawing/2014/main" id="{3FD6E911-B7D5-E4FA-882F-03190D28CE7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a:t>
            </a:fld>
            <a:endParaRPr lang="en-US"/>
          </a:p>
        </p:txBody>
      </p:sp>
      <p:sp>
        <p:nvSpPr>
          <p:cNvPr id="5" name="Text Placeholder 4">
            <a:extLst>
              <a:ext uri="{FF2B5EF4-FFF2-40B4-BE49-F238E27FC236}">
                <a16:creationId xmlns:a16="http://schemas.microsoft.com/office/drawing/2014/main" id="{43728239-895A-0A5E-3738-36847AEF1528}"/>
              </a:ext>
            </a:extLst>
          </p:cNvPr>
          <p:cNvSpPr>
            <a:spLocks noGrp="1"/>
          </p:cNvSpPr>
          <p:nvPr>
            <p:ph type="body" idx="2"/>
          </p:nvPr>
        </p:nvSpPr>
        <p:spPr>
          <a:xfrm>
            <a:off x="304800" y="1231232"/>
            <a:ext cx="6896100" cy="4684293"/>
          </a:xfrm>
        </p:spPr>
        <p:txBody>
          <a:bodyPr/>
          <a:lstStyle/>
          <a:p>
            <a:pPr marL="342900" indent="-342900">
              <a:spcAft>
                <a:spcPts val="1000"/>
              </a:spcAft>
              <a:buSzPct val="150000"/>
              <a:buFont typeface="Symbol" panose="05050102010706020507" pitchFamily="18" charset="2"/>
              <a:buChar char=""/>
            </a:pPr>
            <a:r>
              <a:rPr lang="en-US" sz="2400" u="none" strike="noStrike" dirty="0">
                <a:effectLst/>
                <a:latin typeface="Calibri"/>
                <a:ea typeface="Libre Franklin" pitchFamily="2" charset="0"/>
                <a:cs typeface="Libre Franklin" pitchFamily="2" charset="0"/>
              </a:rPr>
              <a:t>Publishers were required to fill out a form and cross walk / correlate their curricula to the RI Standards and provide page numbers</a:t>
            </a:r>
          </a:p>
          <a:p>
            <a:pPr marL="342900" indent="-342900">
              <a:spcAft>
                <a:spcPts val="1000"/>
              </a:spcAft>
              <a:buSzPct val="150000"/>
              <a:buFont typeface="Symbol" panose="05050102010706020507" pitchFamily="18" charset="2"/>
              <a:buChar char=""/>
            </a:pPr>
            <a:r>
              <a:rPr lang="en-US" sz="2400" dirty="0">
                <a:latin typeface="Calibri"/>
                <a:ea typeface="Libre Franklin" pitchFamily="2" charset="0"/>
                <a:cs typeface="Libre Franklin" pitchFamily="2" charset="0"/>
              </a:rPr>
              <a:t>They also had to answer questions and provide evidence (page numbers) for each grade/course such as:</a:t>
            </a:r>
          </a:p>
          <a:p>
            <a:pPr marL="800100" lvl="1" indent="-342900">
              <a:spcAft>
                <a:spcPts val="1000"/>
              </a:spcAft>
              <a:buSzPct val="150000"/>
              <a:buFont typeface="Symbol" panose="05050102010706020507" pitchFamily="18" charset="2"/>
              <a:buChar char=""/>
            </a:pPr>
            <a:r>
              <a:rPr lang="en-US" sz="1800" u="none" strike="noStrike" dirty="0">
                <a:effectLst/>
                <a:latin typeface="Libre Franklin" pitchFamily="2" charset="0"/>
                <a:ea typeface="Libre Franklin" pitchFamily="2" charset="0"/>
                <a:cs typeface="Libre Franklin" pitchFamily="2" charset="0"/>
              </a:rPr>
              <a:t>How does the curriculum support student inquiry and engagement?</a:t>
            </a:r>
          </a:p>
          <a:p>
            <a:pPr marL="800100" lvl="1" indent="-342900">
              <a:spcAft>
                <a:spcPts val="1000"/>
              </a:spcAft>
              <a:buSzPct val="150000"/>
              <a:buFont typeface="Symbol" panose="05050102010706020507" pitchFamily="18" charset="2"/>
              <a:buChar char=""/>
            </a:pPr>
            <a:r>
              <a:rPr lang="en-US" sz="1800" dirty="0">
                <a:latin typeface="Libre Franklin" pitchFamily="2" charset="0"/>
                <a:ea typeface="Libre Franklin" pitchFamily="2" charset="0"/>
                <a:cs typeface="Libre Franklin" pitchFamily="2" charset="0"/>
              </a:rPr>
              <a:t>What supports does the curriculum provide for multilingual learners and differently abled students?</a:t>
            </a:r>
            <a:endParaRPr lang="en-US" sz="1800" u="none" strike="noStrike" dirty="0">
              <a:effectLst/>
              <a:latin typeface="Libre Franklin" pitchFamily="2" charset="0"/>
              <a:ea typeface="Libre Franklin" pitchFamily="2" charset="0"/>
              <a:cs typeface="Libre Franklin" pitchFamily="2" charset="0"/>
            </a:endParaRPr>
          </a:p>
        </p:txBody>
      </p:sp>
      <p:pic>
        <p:nvPicPr>
          <p:cNvPr id="6" name="Picture 5">
            <a:extLst>
              <a:ext uri="{FF2B5EF4-FFF2-40B4-BE49-F238E27FC236}">
                <a16:creationId xmlns:a16="http://schemas.microsoft.com/office/drawing/2014/main" id="{A536E3B9-279B-8695-06AE-A54D0CD4D408}"/>
              </a:ext>
            </a:extLst>
          </p:cNvPr>
          <p:cNvPicPr>
            <a:picLocks noChangeAspect="1"/>
          </p:cNvPicPr>
          <p:nvPr/>
        </p:nvPicPr>
        <p:blipFill>
          <a:blip r:embed="rId3"/>
          <a:srcRect/>
          <a:stretch/>
        </p:blipFill>
        <p:spPr>
          <a:xfrm>
            <a:off x="7200900" y="328069"/>
            <a:ext cx="4533900" cy="56388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68834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80300-C73B-DB0F-1634-5BDA2FF217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58A520-F727-D42C-6A01-CF366877490D}"/>
              </a:ext>
            </a:extLst>
          </p:cNvPr>
          <p:cNvSpPr>
            <a:spLocks noGrp="1"/>
          </p:cNvSpPr>
          <p:nvPr>
            <p:ph type="title"/>
          </p:nvPr>
        </p:nvSpPr>
        <p:spPr/>
        <p:txBody>
          <a:bodyPr/>
          <a:lstStyle/>
          <a:p>
            <a:r>
              <a:rPr lang="en-US" dirty="0"/>
              <a:t>Request for Curriculum</a:t>
            </a:r>
          </a:p>
        </p:txBody>
      </p:sp>
      <p:sp>
        <p:nvSpPr>
          <p:cNvPr id="3" name="Slide Number Placeholder 2">
            <a:extLst>
              <a:ext uri="{FF2B5EF4-FFF2-40B4-BE49-F238E27FC236}">
                <a16:creationId xmlns:a16="http://schemas.microsoft.com/office/drawing/2014/main" id="{E9667BB8-1433-B629-F1A9-1D02E5D7001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12</a:t>
            </a:fld>
            <a:endParaRPr lang="en-US"/>
          </a:p>
        </p:txBody>
      </p:sp>
      <p:sp>
        <p:nvSpPr>
          <p:cNvPr id="4" name="Text Placeholder 3">
            <a:extLst>
              <a:ext uri="{FF2B5EF4-FFF2-40B4-BE49-F238E27FC236}">
                <a16:creationId xmlns:a16="http://schemas.microsoft.com/office/drawing/2014/main" id="{105FEB76-4BBB-D673-29E3-45A1BC1FC41A}"/>
              </a:ext>
            </a:extLst>
          </p:cNvPr>
          <p:cNvSpPr>
            <a:spLocks noGrp="1"/>
          </p:cNvSpPr>
          <p:nvPr>
            <p:ph type="body" idx="1"/>
          </p:nvPr>
        </p:nvSpPr>
        <p:spPr>
          <a:xfrm>
            <a:off x="304800" y="1031273"/>
            <a:ext cx="11582400" cy="850392"/>
          </a:xfrm>
        </p:spPr>
        <p:txBody>
          <a:bodyPr/>
          <a:lstStyle/>
          <a:p>
            <a:r>
              <a:rPr lang="en-US" sz="2800" dirty="0">
                <a:solidFill>
                  <a:schemeClr val="accent2">
                    <a:lumMod val="60000"/>
                    <a:lumOff val="40000"/>
                  </a:schemeClr>
                </a:solidFill>
              </a:rPr>
              <a:t>Submissions Received in Response:</a:t>
            </a:r>
          </a:p>
        </p:txBody>
      </p:sp>
      <p:graphicFrame>
        <p:nvGraphicFramePr>
          <p:cNvPr id="6" name="Table 5">
            <a:extLst>
              <a:ext uri="{FF2B5EF4-FFF2-40B4-BE49-F238E27FC236}">
                <a16:creationId xmlns:a16="http://schemas.microsoft.com/office/drawing/2014/main" id="{FDF2A685-B973-D7D8-B6B6-26A3E2FD000C}"/>
              </a:ext>
            </a:extLst>
          </p:cNvPr>
          <p:cNvGraphicFramePr>
            <a:graphicFrameLocks noGrp="1"/>
          </p:cNvGraphicFramePr>
          <p:nvPr>
            <p:extLst>
              <p:ext uri="{D42A27DB-BD31-4B8C-83A1-F6EECF244321}">
                <p14:modId xmlns:p14="http://schemas.microsoft.com/office/powerpoint/2010/main" val="4243006700"/>
              </p:ext>
            </p:extLst>
          </p:nvPr>
        </p:nvGraphicFramePr>
        <p:xfrm>
          <a:off x="386080" y="1881665"/>
          <a:ext cx="5418666" cy="2966720"/>
        </p:xfrm>
        <a:graphic>
          <a:graphicData uri="http://schemas.openxmlformats.org/drawingml/2006/table">
            <a:tbl>
              <a:tblPr firstRow="1" bandRow="1">
                <a:tableStyleId>{BC89EF96-8CEA-46FF-86C4-4CE0E7609802}</a:tableStyleId>
              </a:tblPr>
              <a:tblGrid>
                <a:gridCol w="2709333">
                  <a:extLst>
                    <a:ext uri="{9D8B030D-6E8A-4147-A177-3AD203B41FA5}">
                      <a16:colId xmlns:a16="http://schemas.microsoft.com/office/drawing/2014/main" val="35539350"/>
                    </a:ext>
                  </a:extLst>
                </a:gridCol>
                <a:gridCol w="2709333">
                  <a:extLst>
                    <a:ext uri="{9D8B030D-6E8A-4147-A177-3AD203B41FA5}">
                      <a16:colId xmlns:a16="http://schemas.microsoft.com/office/drawing/2014/main" val="4170821753"/>
                    </a:ext>
                  </a:extLst>
                </a:gridCol>
              </a:tblGrid>
              <a:tr h="370840">
                <a:tc>
                  <a:txBody>
                    <a:bodyPr/>
                    <a:lstStyle/>
                    <a:p>
                      <a:pPr algn="ctr"/>
                      <a:r>
                        <a:rPr lang="en-US" dirty="0"/>
                        <a:t>Grade / Course</a:t>
                      </a:r>
                    </a:p>
                  </a:txBody>
                  <a:tcPr anchor="ctr"/>
                </a:tc>
                <a:tc>
                  <a:txBody>
                    <a:bodyPr/>
                    <a:lstStyle/>
                    <a:p>
                      <a:pPr algn="ctr"/>
                      <a:r>
                        <a:rPr lang="en-US" dirty="0"/>
                        <a:t># of Submissions</a:t>
                      </a:r>
                    </a:p>
                  </a:txBody>
                  <a:tcPr anchor="ctr"/>
                </a:tc>
                <a:extLst>
                  <a:ext uri="{0D108BD9-81ED-4DB2-BD59-A6C34878D82A}">
                    <a16:rowId xmlns:a16="http://schemas.microsoft.com/office/drawing/2014/main" val="100057888"/>
                  </a:ext>
                </a:extLst>
              </a:tr>
              <a:tr h="370840">
                <a:tc>
                  <a:txBody>
                    <a:bodyPr/>
                    <a:lstStyle/>
                    <a:p>
                      <a:pPr algn="ctr"/>
                      <a:r>
                        <a:rPr lang="en-US" dirty="0"/>
                        <a:t>Kindergarten</a:t>
                      </a:r>
                    </a:p>
                  </a:txBody>
                  <a:tcPr anchor="ctr"/>
                </a:tc>
                <a:tc>
                  <a:txBody>
                    <a:bodyPr/>
                    <a:lstStyle/>
                    <a:p>
                      <a:pPr algn="ctr"/>
                      <a:r>
                        <a:rPr lang="en-US" dirty="0"/>
                        <a:t>3</a:t>
                      </a:r>
                    </a:p>
                  </a:txBody>
                  <a:tcPr anchor="ctr"/>
                </a:tc>
                <a:extLst>
                  <a:ext uri="{0D108BD9-81ED-4DB2-BD59-A6C34878D82A}">
                    <a16:rowId xmlns:a16="http://schemas.microsoft.com/office/drawing/2014/main" val="3428951286"/>
                  </a:ext>
                </a:extLst>
              </a:tr>
              <a:tr h="370840">
                <a:tc>
                  <a:txBody>
                    <a:bodyPr/>
                    <a:lstStyle/>
                    <a:p>
                      <a:pPr algn="ctr"/>
                      <a:r>
                        <a:rPr lang="en-US" dirty="0"/>
                        <a:t>Grade 1</a:t>
                      </a:r>
                    </a:p>
                  </a:txBody>
                  <a:tcPr anchor="ctr"/>
                </a:tc>
                <a:tc>
                  <a:txBody>
                    <a:bodyPr/>
                    <a:lstStyle/>
                    <a:p>
                      <a:pPr algn="ctr"/>
                      <a:r>
                        <a:rPr lang="en-US" dirty="0"/>
                        <a:t>3</a:t>
                      </a:r>
                    </a:p>
                  </a:txBody>
                  <a:tcPr anchor="ctr"/>
                </a:tc>
                <a:extLst>
                  <a:ext uri="{0D108BD9-81ED-4DB2-BD59-A6C34878D82A}">
                    <a16:rowId xmlns:a16="http://schemas.microsoft.com/office/drawing/2014/main" val="1568061259"/>
                  </a:ext>
                </a:extLst>
              </a:tr>
              <a:tr h="370840">
                <a:tc>
                  <a:txBody>
                    <a:bodyPr/>
                    <a:lstStyle/>
                    <a:p>
                      <a:pPr algn="ctr"/>
                      <a:r>
                        <a:rPr lang="en-US" dirty="0"/>
                        <a:t>Grade 2</a:t>
                      </a:r>
                    </a:p>
                  </a:txBody>
                  <a:tcPr anchor="ctr"/>
                </a:tc>
                <a:tc>
                  <a:txBody>
                    <a:bodyPr/>
                    <a:lstStyle/>
                    <a:p>
                      <a:pPr algn="ctr"/>
                      <a:r>
                        <a:rPr lang="en-US" dirty="0"/>
                        <a:t>3</a:t>
                      </a:r>
                    </a:p>
                  </a:txBody>
                  <a:tcPr anchor="ctr"/>
                </a:tc>
                <a:extLst>
                  <a:ext uri="{0D108BD9-81ED-4DB2-BD59-A6C34878D82A}">
                    <a16:rowId xmlns:a16="http://schemas.microsoft.com/office/drawing/2014/main" val="1328118427"/>
                  </a:ext>
                </a:extLst>
              </a:tr>
              <a:tr h="370840">
                <a:tc>
                  <a:txBody>
                    <a:bodyPr/>
                    <a:lstStyle/>
                    <a:p>
                      <a:pPr algn="ctr"/>
                      <a:r>
                        <a:rPr lang="en-US" dirty="0"/>
                        <a:t>Grade 3</a:t>
                      </a:r>
                    </a:p>
                  </a:txBody>
                  <a:tcPr anchor="ctr"/>
                </a:tc>
                <a:tc>
                  <a:txBody>
                    <a:bodyPr/>
                    <a:lstStyle/>
                    <a:p>
                      <a:pPr algn="ctr"/>
                      <a:r>
                        <a:rPr lang="en-US" dirty="0"/>
                        <a:t>3</a:t>
                      </a:r>
                    </a:p>
                  </a:txBody>
                  <a:tcPr anchor="ctr"/>
                </a:tc>
                <a:extLst>
                  <a:ext uri="{0D108BD9-81ED-4DB2-BD59-A6C34878D82A}">
                    <a16:rowId xmlns:a16="http://schemas.microsoft.com/office/drawing/2014/main" val="2580241782"/>
                  </a:ext>
                </a:extLst>
              </a:tr>
              <a:tr h="370840">
                <a:tc>
                  <a:txBody>
                    <a:bodyPr/>
                    <a:lstStyle/>
                    <a:p>
                      <a:pPr algn="ctr"/>
                      <a:r>
                        <a:rPr lang="en-US" dirty="0"/>
                        <a:t>Grade 4</a:t>
                      </a:r>
                    </a:p>
                  </a:txBody>
                  <a:tcPr anchor="ctr"/>
                </a:tc>
                <a:tc>
                  <a:txBody>
                    <a:bodyPr/>
                    <a:lstStyle/>
                    <a:p>
                      <a:pPr algn="ctr"/>
                      <a:r>
                        <a:rPr lang="en-US" dirty="0"/>
                        <a:t>3</a:t>
                      </a:r>
                    </a:p>
                  </a:txBody>
                  <a:tcPr anchor="ctr"/>
                </a:tc>
                <a:extLst>
                  <a:ext uri="{0D108BD9-81ED-4DB2-BD59-A6C34878D82A}">
                    <a16:rowId xmlns:a16="http://schemas.microsoft.com/office/drawing/2014/main" val="516620940"/>
                  </a:ext>
                </a:extLst>
              </a:tr>
              <a:tr h="370840">
                <a:tc>
                  <a:txBody>
                    <a:bodyPr/>
                    <a:lstStyle/>
                    <a:p>
                      <a:pPr algn="ctr"/>
                      <a:r>
                        <a:rPr lang="en-US" dirty="0"/>
                        <a:t>Grade 5</a:t>
                      </a:r>
                    </a:p>
                  </a:txBody>
                  <a:tcPr anchor="ctr"/>
                </a:tc>
                <a:tc>
                  <a:txBody>
                    <a:bodyPr/>
                    <a:lstStyle/>
                    <a:p>
                      <a:pPr algn="ctr"/>
                      <a:r>
                        <a:rPr lang="en-US" dirty="0"/>
                        <a:t>4</a:t>
                      </a:r>
                    </a:p>
                  </a:txBody>
                  <a:tcPr anchor="ctr"/>
                </a:tc>
                <a:extLst>
                  <a:ext uri="{0D108BD9-81ED-4DB2-BD59-A6C34878D82A}">
                    <a16:rowId xmlns:a16="http://schemas.microsoft.com/office/drawing/2014/main" val="2867466649"/>
                  </a:ext>
                </a:extLst>
              </a:tr>
              <a:tr h="370840">
                <a:tc>
                  <a:txBody>
                    <a:bodyPr/>
                    <a:lstStyle/>
                    <a:p>
                      <a:pPr algn="ctr"/>
                      <a:r>
                        <a:rPr lang="en-US" dirty="0"/>
                        <a:t>Grade 6</a:t>
                      </a:r>
                    </a:p>
                  </a:txBody>
                  <a:tcPr anchor="ctr"/>
                </a:tc>
                <a:tc>
                  <a:txBody>
                    <a:bodyPr/>
                    <a:lstStyle/>
                    <a:p>
                      <a:pPr algn="ctr"/>
                      <a:r>
                        <a:rPr lang="en-US" dirty="0"/>
                        <a:t>5</a:t>
                      </a:r>
                    </a:p>
                  </a:txBody>
                  <a:tcPr anchor="ctr"/>
                </a:tc>
                <a:extLst>
                  <a:ext uri="{0D108BD9-81ED-4DB2-BD59-A6C34878D82A}">
                    <a16:rowId xmlns:a16="http://schemas.microsoft.com/office/drawing/2014/main" val="2811666989"/>
                  </a:ext>
                </a:extLst>
              </a:tr>
            </a:tbl>
          </a:graphicData>
        </a:graphic>
      </p:graphicFrame>
      <p:graphicFrame>
        <p:nvGraphicFramePr>
          <p:cNvPr id="7" name="Table 6">
            <a:extLst>
              <a:ext uri="{FF2B5EF4-FFF2-40B4-BE49-F238E27FC236}">
                <a16:creationId xmlns:a16="http://schemas.microsoft.com/office/drawing/2014/main" id="{7286548A-4EB1-2224-5D1B-D5B87F5A1D0B}"/>
              </a:ext>
            </a:extLst>
          </p:cNvPr>
          <p:cNvGraphicFramePr>
            <a:graphicFrameLocks noGrp="1"/>
          </p:cNvGraphicFramePr>
          <p:nvPr>
            <p:extLst>
              <p:ext uri="{D42A27DB-BD31-4B8C-83A1-F6EECF244321}">
                <p14:modId xmlns:p14="http://schemas.microsoft.com/office/powerpoint/2010/main" val="1316960896"/>
              </p:ext>
            </p:extLst>
          </p:nvPr>
        </p:nvGraphicFramePr>
        <p:xfrm>
          <a:off x="6387256" y="1888810"/>
          <a:ext cx="5418666" cy="2966720"/>
        </p:xfrm>
        <a:graphic>
          <a:graphicData uri="http://schemas.openxmlformats.org/drawingml/2006/table">
            <a:tbl>
              <a:tblPr firstRow="1" bandRow="1">
                <a:tableStyleId>{BC89EF96-8CEA-46FF-86C4-4CE0E7609802}</a:tableStyleId>
              </a:tblPr>
              <a:tblGrid>
                <a:gridCol w="2709333">
                  <a:extLst>
                    <a:ext uri="{9D8B030D-6E8A-4147-A177-3AD203B41FA5}">
                      <a16:colId xmlns:a16="http://schemas.microsoft.com/office/drawing/2014/main" val="35539350"/>
                    </a:ext>
                  </a:extLst>
                </a:gridCol>
                <a:gridCol w="2709333">
                  <a:extLst>
                    <a:ext uri="{9D8B030D-6E8A-4147-A177-3AD203B41FA5}">
                      <a16:colId xmlns:a16="http://schemas.microsoft.com/office/drawing/2014/main" val="4170821753"/>
                    </a:ext>
                  </a:extLst>
                </a:gridCol>
              </a:tblGrid>
              <a:tr h="370840">
                <a:tc>
                  <a:txBody>
                    <a:bodyPr/>
                    <a:lstStyle/>
                    <a:p>
                      <a:pPr algn="ctr"/>
                      <a:r>
                        <a:rPr lang="en-US" dirty="0"/>
                        <a:t>Grade / Course</a:t>
                      </a:r>
                    </a:p>
                  </a:txBody>
                  <a:tcPr anchor="ctr"/>
                </a:tc>
                <a:tc>
                  <a:txBody>
                    <a:bodyPr/>
                    <a:lstStyle/>
                    <a:p>
                      <a:pPr algn="ctr"/>
                      <a:r>
                        <a:rPr lang="en-US" dirty="0"/>
                        <a:t># of Submissions</a:t>
                      </a:r>
                    </a:p>
                  </a:txBody>
                  <a:tcPr anchor="ctr"/>
                </a:tc>
                <a:extLst>
                  <a:ext uri="{0D108BD9-81ED-4DB2-BD59-A6C34878D82A}">
                    <a16:rowId xmlns:a16="http://schemas.microsoft.com/office/drawing/2014/main" val="100057888"/>
                  </a:ext>
                </a:extLst>
              </a:tr>
              <a:tr h="370840">
                <a:tc>
                  <a:txBody>
                    <a:bodyPr/>
                    <a:lstStyle/>
                    <a:p>
                      <a:pPr algn="ctr"/>
                      <a:r>
                        <a:rPr lang="en-US" dirty="0"/>
                        <a:t>Grade 7</a:t>
                      </a:r>
                    </a:p>
                  </a:txBody>
                  <a:tcPr anchor="ctr"/>
                </a:tc>
                <a:tc>
                  <a:txBody>
                    <a:bodyPr/>
                    <a:lstStyle/>
                    <a:p>
                      <a:pPr algn="ctr"/>
                      <a:r>
                        <a:rPr lang="en-US" dirty="0"/>
                        <a:t>4</a:t>
                      </a:r>
                    </a:p>
                  </a:txBody>
                  <a:tcPr anchor="ctr"/>
                </a:tc>
                <a:extLst>
                  <a:ext uri="{0D108BD9-81ED-4DB2-BD59-A6C34878D82A}">
                    <a16:rowId xmlns:a16="http://schemas.microsoft.com/office/drawing/2014/main" val="3428951286"/>
                  </a:ext>
                </a:extLst>
              </a:tr>
              <a:tr h="370840">
                <a:tc>
                  <a:txBody>
                    <a:bodyPr/>
                    <a:lstStyle/>
                    <a:p>
                      <a:pPr algn="ctr"/>
                      <a:r>
                        <a:rPr lang="en-US" dirty="0"/>
                        <a:t>Grade 8</a:t>
                      </a:r>
                    </a:p>
                  </a:txBody>
                  <a:tcPr anchor="ctr"/>
                </a:tc>
                <a:tc>
                  <a:txBody>
                    <a:bodyPr/>
                    <a:lstStyle/>
                    <a:p>
                      <a:pPr algn="ctr"/>
                      <a:r>
                        <a:rPr lang="en-US" dirty="0"/>
                        <a:t>4</a:t>
                      </a:r>
                    </a:p>
                  </a:txBody>
                  <a:tcPr anchor="ctr"/>
                </a:tc>
                <a:extLst>
                  <a:ext uri="{0D108BD9-81ED-4DB2-BD59-A6C34878D82A}">
                    <a16:rowId xmlns:a16="http://schemas.microsoft.com/office/drawing/2014/main" val="1568061259"/>
                  </a:ext>
                </a:extLst>
              </a:tr>
              <a:tr h="370840">
                <a:tc>
                  <a:txBody>
                    <a:bodyPr/>
                    <a:lstStyle/>
                    <a:p>
                      <a:pPr algn="ctr"/>
                      <a:r>
                        <a:rPr lang="en-US" dirty="0"/>
                        <a:t>HS Civics</a:t>
                      </a:r>
                    </a:p>
                  </a:txBody>
                  <a:tcPr anchor="ctr"/>
                </a:tc>
                <a:tc>
                  <a:txBody>
                    <a:bodyPr/>
                    <a:lstStyle/>
                    <a:p>
                      <a:pPr algn="ctr"/>
                      <a:r>
                        <a:rPr lang="en-US" dirty="0"/>
                        <a:t>5</a:t>
                      </a:r>
                    </a:p>
                  </a:txBody>
                  <a:tcPr anchor="ctr"/>
                </a:tc>
                <a:extLst>
                  <a:ext uri="{0D108BD9-81ED-4DB2-BD59-A6C34878D82A}">
                    <a16:rowId xmlns:a16="http://schemas.microsoft.com/office/drawing/2014/main" val="1328118427"/>
                  </a:ext>
                </a:extLst>
              </a:tr>
              <a:tr h="370840">
                <a:tc>
                  <a:txBody>
                    <a:bodyPr/>
                    <a:lstStyle/>
                    <a:p>
                      <a:pPr algn="ctr"/>
                      <a:r>
                        <a:rPr lang="en-US" dirty="0"/>
                        <a:t>HS US History I</a:t>
                      </a:r>
                    </a:p>
                  </a:txBody>
                  <a:tcPr anchor="ctr"/>
                </a:tc>
                <a:tc>
                  <a:txBody>
                    <a:bodyPr/>
                    <a:lstStyle/>
                    <a:p>
                      <a:pPr algn="ctr"/>
                      <a:r>
                        <a:rPr lang="en-US" dirty="0"/>
                        <a:t>5</a:t>
                      </a:r>
                    </a:p>
                  </a:txBody>
                  <a:tcPr anchor="ctr"/>
                </a:tc>
                <a:extLst>
                  <a:ext uri="{0D108BD9-81ED-4DB2-BD59-A6C34878D82A}">
                    <a16:rowId xmlns:a16="http://schemas.microsoft.com/office/drawing/2014/main" val="2580241782"/>
                  </a:ext>
                </a:extLst>
              </a:tr>
              <a:tr h="370840">
                <a:tc>
                  <a:txBody>
                    <a:bodyPr/>
                    <a:lstStyle/>
                    <a:p>
                      <a:pPr algn="ctr"/>
                      <a:r>
                        <a:rPr lang="en-US" dirty="0"/>
                        <a:t>HS US History II</a:t>
                      </a:r>
                    </a:p>
                  </a:txBody>
                  <a:tcPr anchor="ctr"/>
                </a:tc>
                <a:tc>
                  <a:txBody>
                    <a:bodyPr/>
                    <a:lstStyle/>
                    <a:p>
                      <a:pPr algn="ctr"/>
                      <a:r>
                        <a:rPr lang="en-US" dirty="0"/>
                        <a:t>5</a:t>
                      </a:r>
                    </a:p>
                  </a:txBody>
                  <a:tcPr anchor="ctr"/>
                </a:tc>
                <a:extLst>
                  <a:ext uri="{0D108BD9-81ED-4DB2-BD59-A6C34878D82A}">
                    <a16:rowId xmlns:a16="http://schemas.microsoft.com/office/drawing/2014/main" val="516620940"/>
                  </a:ext>
                </a:extLst>
              </a:tr>
              <a:tr h="370840">
                <a:tc>
                  <a:txBody>
                    <a:bodyPr/>
                    <a:lstStyle/>
                    <a:p>
                      <a:pPr algn="ctr"/>
                      <a:r>
                        <a:rPr lang="en-US" dirty="0"/>
                        <a:t>HS World History I</a:t>
                      </a:r>
                    </a:p>
                  </a:txBody>
                  <a:tcPr anchor="ctr"/>
                </a:tc>
                <a:tc>
                  <a:txBody>
                    <a:bodyPr/>
                    <a:lstStyle/>
                    <a:p>
                      <a:pPr algn="ctr"/>
                      <a:r>
                        <a:rPr lang="en-US" dirty="0"/>
                        <a:t>6</a:t>
                      </a:r>
                    </a:p>
                  </a:txBody>
                  <a:tcPr anchor="ctr"/>
                </a:tc>
                <a:extLst>
                  <a:ext uri="{0D108BD9-81ED-4DB2-BD59-A6C34878D82A}">
                    <a16:rowId xmlns:a16="http://schemas.microsoft.com/office/drawing/2014/main" val="2867466649"/>
                  </a:ext>
                </a:extLst>
              </a:tr>
              <a:tr h="370840">
                <a:tc>
                  <a:txBody>
                    <a:bodyPr/>
                    <a:lstStyle/>
                    <a:p>
                      <a:pPr algn="ctr"/>
                      <a:r>
                        <a:rPr lang="en-US" dirty="0"/>
                        <a:t>HS World History II</a:t>
                      </a:r>
                    </a:p>
                  </a:txBody>
                  <a:tcPr anchor="ctr"/>
                </a:tc>
                <a:tc>
                  <a:txBody>
                    <a:bodyPr/>
                    <a:lstStyle/>
                    <a:p>
                      <a:pPr algn="ctr"/>
                      <a:r>
                        <a:rPr lang="en-US" dirty="0"/>
                        <a:t>6</a:t>
                      </a:r>
                    </a:p>
                  </a:txBody>
                  <a:tcPr anchor="ctr"/>
                </a:tc>
                <a:extLst>
                  <a:ext uri="{0D108BD9-81ED-4DB2-BD59-A6C34878D82A}">
                    <a16:rowId xmlns:a16="http://schemas.microsoft.com/office/drawing/2014/main" val="2811666989"/>
                  </a:ext>
                </a:extLst>
              </a:tr>
            </a:tbl>
          </a:graphicData>
        </a:graphic>
      </p:graphicFrame>
    </p:spTree>
    <p:extLst>
      <p:ext uri="{BB962C8B-B14F-4D97-AF65-F5344CB8AC3E}">
        <p14:creationId xmlns:p14="http://schemas.microsoft.com/office/powerpoint/2010/main" val="49036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733DE-1A6B-BAF7-D2D4-ABF424F81B99}"/>
            </a:ext>
          </a:extLst>
        </p:cNvPr>
        <p:cNvGrpSpPr/>
        <p:nvPr/>
      </p:nvGrpSpPr>
      <p:grpSpPr>
        <a:xfrm>
          <a:off x="0" y="0"/>
          <a:ext cx="0" cy="0"/>
          <a:chOff x="0" y="0"/>
          <a:chExt cx="0" cy="0"/>
        </a:xfrm>
      </p:grpSpPr>
      <p:pic>
        <p:nvPicPr>
          <p:cNvPr id="8" name="Picture 7" descr="A screenshot of a phone&#10;&#10;Description automatically generated">
            <a:extLst>
              <a:ext uri="{FF2B5EF4-FFF2-40B4-BE49-F238E27FC236}">
                <a16:creationId xmlns:a16="http://schemas.microsoft.com/office/drawing/2014/main" id="{1A9EF07D-C95E-A248-AF79-ABECED5B0A65}"/>
              </a:ext>
            </a:extLst>
          </p:cNvPr>
          <p:cNvPicPr>
            <a:picLocks noChangeAspect="1"/>
          </p:cNvPicPr>
          <p:nvPr/>
        </p:nvPicPr>
        <p:blipFill>
          <a:blip r:embed="rId3"/>
          <a:stretch>
            <a:fillRect/>
          </a:stretch>
        </p:blipFill>
        <p:spPr>
          <a:xfrm rot="1100097">
            <a:off x="8388097" y="632960"/>
            <a:ext cx="4699206" cy="4923571"/>
          </a:xfrm>
          <a:prstGeom prst="rect">
            <a:avLst/>
          </a:prstGeom>
        </p:spPr>
      </p:pic>
      <p:sp>
        <p:nvSpPr>
          <p:cNvPr id="2" name="Title 1">
            <a:extLst>
              <a:ext uri="{FF2B5EF4-FFF2-40B4-BE49-F238E27FC236}">
                <a16:creationId xmlns:a16="http://schemas.microsoft.com/office/drawing/2014/main" id="{A4AA194B-CE1A-1DB6-B994-5ACE87D773EB}"/>
              </a:ext>
            </a:extLst>
          </p:cNvPr>
          <p:cNvSpPr>
            <a:spLocks noGrp="1"/>
          </p:cNvSpPr>
          <p:nvPr>
            <p:ph type="title"/>
          </p:nvPr>
        </p:nvSpPr>
        <p:spPr/>
        <p:txBody>
          <a:bodyPr/>
          <a:lstStyle/>
          <a:p>
            <a:r>
              <a:rPr lang="en-US" dirty="0"/>
              <a:t>Review Team Selection</a:t>
            </a:r>
          </a:p>
        </p:txBody>
      </p:sp>
      <p:sp>
        <p:nvSpPr>
          <p:cNvPr id="3" name="Slide Number Placeholder 2">
            <a:extLst>
              <a:ext uri="{FF2B5EF4-FFF2-40B4-BE49-F238E27FC236}">
                <a16:creationId xmlns:a16="http://schemas.microsoft.com/office/drawing/2014/main" id="{35AFF41F-862B-8225-1071-8F123439002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13</a:t>
            </a:fld>
            <a:endParaRPr lang="en-US"/>
          </a:p>
        </p:txBody>
      </p:sp>
      <p:sp>
        <p:nvSpPr>
          <p:cNvPr id="5" name="Text Placeholder 4">
            <a:extLst>
              <a:ext uri="{FF2B5EF4-FFF2-40B4-BE49-F238E27FC236}">
                <a16:creationId xmlns:a16="http://schemas.microsoft.com/office/drawing/2014/main" id="{4C0C4339-B8CA-7652-0D11-F4E28B080C76}"/>
              </a:ext>
            </a:extLst>
          </p:cNvPr>
          <p:cNvSpPr>
            <a:spLocks noGrp="1"/>
          </p:cNvSpPr>
          <p:nvPr>
            <p:ph type="body" idx="2"/>
          </p:nvPr>
        </p:nvSpPr>
        <p:spPr>
          <a:xfrm>
            <a:off x="304800" y="943699"/>
            <a:ext cx="5924550" cy="4684293"/>
          </a:xfrm>
        </p:spPr>
        <p:txBody>
          <a:bodyPr/>
          <a:lstStyle/>
          <a:p>
            <a:pPr marL="342900" indent="-342900">
              <a:spcAft>
                <a:spcPts val="1000"/>
              </a:spcAft>
              <a:buSzPct val="150000"/>
              <a:buFont typeface="Symbol" panose="05050102010706020507" pitchFamily="18" charset="2"/>
              <a:buChar char=""/>
            </a:pPr>
            <a:r>
              <a:rPr lang="en-US" sz="2400" dirty="0">
                <a:latin typeface="Calibri"/>
                <a:ea typeface="Calibri" panose="020F0502020204030204" pitchFamily="34" charset="0"/>
                <a:cs typeface="Libre Franklin" pitchFamily="2" charset="0"/>
              </a:rPr>
              <a:t>The call for applicants was posted </a:t>
            </a:r>
            <a:r>
              <a:rPr lang="en-US" sz="2400" dirty="0">
                <a:latin typeface="Calibri"/>
                <a:ea typeface="Libre Franklin" pitchFamily="2" charset="0"/>
                <a:cs typeface="Libre Franklin" pitchFamily="2" charset="0"/>
              </a:rPr>
              <a:t>in the Social Studies Newsletter, RIDE’s Field Memo, and RIDE’s website</a:t>
            </a:r>
            <a:endParaRPr lang="en-US" sz="2400" u="none" strike="noStrike" dirty="0">
              <a:effectLst/>
              <a:latin typeface="Libre Franklin" pitchFamily="2" charset="0"/>
              <a:ea typeface="Libre Franklin" pitchFamily="2" charset="0"/>
              <a:cs typeface="Libre Franklin" pitchFamily="2" charset="0"/>
            </a:endParaRPr>
          </a:p>
          <a:p>
            <a:pPr marL="342900" marR="0" lvl="0" indent="-342900">
              <a:spcBef>
                <a:spcPts val="600"/>
              </a:spcBef>
              <a:spcAft>
                <a:spcPts val="1000"/>
              </a:spcAft>
              <a:buSzPct val="150000"/>
              <a:buFont typeface="Symbol" panose="05050102010706020507" pitchFamily="18" charset="2"/>
              <a:buChar char=""/>
            </a:pPr>
            <a:r>
              <a:rPr lang="en-US" sz="2400" u="none" strike="noStrike" dirty="0">
                <a:effectLst/>
                <a:latin typeface="Calibri"/>
                <a:ea typeface="Calibri" panose="020F0502020204030204" pitchFamily="34" charset="0"/>
                <a:cs typeface="Libre Franklin" pitchFamily="2" charset="0"/>
              </a:rPr>
              <a:t>Applicants filled three spots for each team</a:t>
            </a:r>
          </a:p>
          <a:p>
            <a:pPr marL="342900" marR="0" lvl="0" indent="-342900">
              <a:spcBef>
                <a:spcPts val="600"/>
              </a:spcBef>
              <a:spcAft>
                <a:spcPts val="1000"/>
              </a:spcAft>
              <a:buSzPct val="150000"/>
              <a:buFont typeface="Symbol" panose="05050102010706020507" pitchFamily="18" charset="2"/>
              <a:buChar char=""/>
            </a:pPr>
            <a:r>
              <a:rPr lang="en-US" sz="2400" dirty="0">
                <a:latin typeface="Calibri"/>
                <a:ea typeface="Calibri" panose="020F0502020204030204" pitchFamily="34" charset="0"/>
                <a:cs typeface="Libre Franklin" pitchFamily="2" charset="0"/>
              </a:rPr>
              <a:t>Applicants selected to ensure team members:</a:t>
            </a:r>
          </a:p>
          <a:p>
            <a:pPr marL="800100" lvl="1" indent="-342900">
              <a:spcAft>
                <a:spcPts val="1000"/>
              </a:spcAft>
              <a:buSzPct val="150000"/>
              <a:buFont typeface="Symbol" panose="05050102010706020507" pitchFamily="18" charset="2"/>
              <a:buChar char=""/>
            </a:pPr>
            <a:r>
              <a:rPr lang="en-US" sz="1800" dirty="0">
                <a:latin typeface="Libre Franklin" pitchFamily="2" charset="0"/>
                <a:ea typeface="Calibri" panose="020F0502020204030204" pitchFamily="34" charset="0"/>
                <a:cs typeface="Libre Franklin" pitchFamily="2" charset="0"/>
              </a:rPr>
              <a:t>Represented districts around the state,</a:t>
            </a:r>
          </a:p>
          <a:p>
            <a:pPr marL="800100" lvl="1" indent="-342900">
              <a:spcAft>
                <a:spcPts val="1000"/>
              </a:spcAft>
              <a:buSzPct val="150000"/>
              <a:buFont typeface="Symbol" panose="05050102010706020507" pitchFamily="18" charset="2"/>
              <a:buChar char=""/>
            </a:pPr>
            <a:r>
              <a:rPr lang="en-US" sz="1800" dirty="0">
                <a:latin typeface="Libre Franklin" pitchFamily="2" charset="0"/>
                <a:ea typeface="Calibri" panose="020F0502020204030204" pitchFamily="34" charset="0"/>
                <a:cs typeface="Libre Franklin" pitchFamily="2" charset="0"/>
              </a:rPr>
              <a:t>Had varying years of experience, and that</a:t>
            </a:r>
          </a:p>
          <a:p>
            <a:pPr marL="800100" lvl="1" indent="-342900">
              <a:spcAft>
                <a:spcPts val="1000"/>
              </a:spcAft>
              <a:buSzPct val="150000"/>
              <a:buFont typeface="Symbol" panose="05050102010706020507" pitchFamily="18" charset="2"/>
              <a:buChar char=""/>
            </a:pPr>
            <a:r>
              <a:rPr lang="en-US" sz="1800" dirty="0">
                <a:latin typeface="Libre Franklin" pitchFamily="2" charset="0"/>
                <a:ea typeface="Calibri" panose="020F0502020204030204" pitchFamily="34" charset="0"/>
                <a:cs typeface="Libre Franklin" pitchFamily="2" charset="0"/>
              </a:rPr>
              <a:t>Some team members had experience with special populations</a:t>
            </a:r>
          </a:p>
          <a:p>
            <a:pPr marL="800100" lvl="1" indent="-342900">
              <a:spcAft>
                <a:spcPts val="1000"/>
              </a:spcAft>
              <a:buSzPct val="150000"/>
              <a:buFont typeface="Symbol" panose="05050102010706020507" pitchFamily="18" charset="2"/>
              <a:buChar char=""/>
            </a:pPr>
            <a:endParaRPr lang="en-US" sz="1800" dirty="0">
              <a:latin typeface="Libre Franklin" pitchFamily="2" charset="0"/>
              <a:ea typeface="Calibri" panose="020F0502020204030204" pitchFamily="34" charset="0"/>
              <a:cs typeface="Libre Franklin" pitchFamily="2" charset="0"/>
            </a:endParaRPr>
          </a:p>
          <a:p>
            <a:pPr marL="800100" lvl="1" indent="-342900">
              <a:spcAft>
                <a:spcPts val="1000"/>
              </a:spcAft>
              <a:buSzPct val="150000"/>
              <a:buFont typeface="Symbol" panose="05050102010706020507" pitchFamily="18" charset="2"/>
              <a:buChar char=""/>
            </a:pPr>
            <a:endParaRPr lang="en-US" sz="1800" dirty="0">
              <a:latin typeface="Libre Franklin" pitchFamily="2" charset="0"/>
              <a:ea typeface="Calibri" panose="020F0502020204030204" pitchFamily="34" charset="0"/>
              <a:cs typeface="Libre Franklin" pitchFamily="2" charset="0"/>
            </a:endParaRPr>
          </a:p>
          <a:p>
            <a:pPr marL="800100" lvl="1" indent="-342900">
              <a:spcAft>
                <a:spcPts val="1000"/>
              </a:spcAft>
              <a:buSzPct val="150000"/>
              <a:buFont typeface="Symbol" panose="05050102010706020507" pitchFamily="18" charset="2"/>
              <a:buChar char=""/>
            </a:pPr>
            <a:endParaRPr lang="en-US" sz="1800" dirty="0">
              <a:latin typeface="Libre Franklin" pitchFamily="2" charset="0"/>
              <a:ea typeface="Calibri" panose="020F0502020204030204" pitchFamily="34" charset="0"/>
              <a:cs typeface="Libre Franklin" pitchFamily="2" charset="0"/>
            </a:endParaRPr>
          </a:p>
          <a:p>
            <a:pPr marL="800100" lvl="1" indent="-342900">
              <a:spcAft>
                <a:spcPts val="1000"/>
              </a:spcAft>
              <a:buSzPct val="150000"/>
              <a:buFont typeface="Symbol" panose="05050102010706020507" pitchFamily="18" charset="2"/>
              <a:buChar char=""/>
            </a:pPr>
            <a:endParaRPr lang="en-US" sz="2400" u="none" strike="noStrike" dirty="0">
              <a:effectLst/>
              <a:latin typeface="Calibri"/>
              <a:ea typeface="Calibri" panose="020F0502020204030204" pitchFamily="34" charset="0"/>
              <a:cs typeface="Libre Franklin" pitchFamily="2" charset="0"/>
            </a:endParaRPr>
          </a:p>
          <a:p>
            <a:pPr marL="342900" marR="0" lvl="0" indent="-342900">
              <a:spcBef>
                <a:spcPts val="600"/>
              </a:spcBef>
              <a:spcAft>
                <a:spcPts val="1000"/>
              </a:spcAft>
              <a:buClr>
                <a:srgbClr val="95B3D7"/>
              </a:buClr>
              <a:buFont typeface="Symbol" panose="05050102010706020507" pitchFamily="18" charset="2"/>
              <a:buChar char=""/>
            </a:pPr>
            <a:endParaRPr lang="en-US" sz="1800" u="none" strike="noStrike" dirty="0">
              <a:effectLst/>
              <a:latin typeface="Libre Franklin" pitchFamily="2" charset="0"/>
              <a:ea typeface="Libre Franklin" pitchFamily="2" charset="0"/>
              <a:cs typeface="Libre Franklin" pitchFamily="2" charset="0"/>
            </a:endParaRPr>
          </a:p>
        </p:txBody>
      </p:sp>
      <p:pic>
        <p:nvPicPr>
          <p:cNvPr id="6" name="Picture 5" descr="A application form with black text&#10;&#10;Description automatically generated">
            <a:extLst>
              <a:ext uri="{FF2B5EF4-FFF2-40B4-BE49-F238E27FC236}">
                <a16:creationId xmlns:a16="http://schemas.microsoft.com/office/drawing/2014/main" id="{0C8EA361-AD6B-82A0-6D74-610430B692A4}"/>
              </a:ext>
            </a:extLst>
          </p:cNvPr>
          <p:cNvPicPr>
            <a:picLocks noChangeAspect="1"/>
          </p:cNvPicPr>
          <p:nvPr/>
        </p:nvPicPr>
        <p:blipFill>
          <a:blip r:embed="rId4"/>
          <a:stretch>
            <a:fillRect/>
          </a:stretch>
        </p:blipFill>
        <p:spPr>
          <a:xfrm rot="20637551">
            <a:off x="6449568" y="498058"/>
            <a:ext cx="3914394" cy="51035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63658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24BC9-FAED-980E-5DB0-29604AE414A8}"/>
            </a:ext>
          </a:extLst>
        </p:cNvPr>
        <p:cNvGrpSpPr/>
        <p:nvPr/>
      </p:nvGrpSpPr>
      <p:grpSpPr>
        <a:xfrm>
          <a:off x="0" y="0"/>
          <a:ext cx="0" cy="0"/>
          <a:chOff x="0" y="0"/>
          <a:chExt cx="0" cy="0"/>
        </a:xfrm>
      </p:grpSpPr>
      <p:pic>
        <p:nvPicPr>
          <p:cNvPr id="9" name="Google Shape;582;g2587620191f_0_16">
            <a:extLst>
              <a:ext uri="{FF2B5EF4-FFF2-40B4-BE49-F238E27FC236}">
                <a16:creationId xmlns:a16="http://schemas.microsoft.com/office/drawing/2014/main" id="{5F86104B-49A4-4CB5-7DEB-700B0A3E0692}"/>
              </a:ext>
            </a:extLst>
          </p:cNvPr>
          <p:cNvPicPr preferRelativeResize="0"/>
          <p:nvPr/>
        </p:nvPicPr>
        <p:blipFill>
          <a:blip r:embed="rId3">
            <a:alphaModFix/>
          </a:blip>
          <a:stretch>
            <a:fillRect/>
          </a:stretch>
        </p:blipFill>
        <p:spPr>
          <a:xfrm>
            <a:off x="8088125" y="355900"/>
            <a:ext cx="3746899" cy="4807725"/>
          </a:xfrm>
          <a:prstGeom prst="rect">
            <a:avLst/>
          </a:prstGeom>
          <a:noFill/>
          <a:ln w="9525" cap="flat" cmpd="sng">
            <a:solidFill>
              <a:schemeClr val="dk2"/>
            </a:solidFill>
            <a:prstDash val="solid"/>
            <a:round/>
            <a:headEnd type="none" w="sm" len="sm"/>
            <a:tailEnd type="none" w="sm" len="sm"/>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39EBC380-6699-4783-6F3C-AD02525EBB6D}"/>
              </a:ext>
            </a:extLst>
          </p:cNvPr>
          <p:cNvSpPr>
            <a:spLocks noGrp="1"/>
          </p:cNvSpPr>
          <p:nvPr>
            <p:ph type="title"/>
          </p:nvPr>
        </p:nvSpPr>
        <p:spPr/>
        <p:txBody>
          <a:bodyPr/>
          <a:lstStyle/>
          <a:p>
            <a:r>
              <a:rPr lang="en-US" dirty="0"/>
              <a:t>Review Protocol</a:t>
            </a:r>
          </a:p>
        </p:txBody>
      </p:sp>
      <p:sp>
        <p:nvSpPr>
          <p:cNvPr id="3" name="Slide Number Placeholder 2">
            <a:extLst>
              <a:ext uri="{FF2B5EF4-FFF2-40B4-BE49-F238E27FC236}">
                <a16:creationId xmlns:a16="http://schemas.microsoft.com/office/drawing/2014/main" id="{73175FC1-D70D-1356-8B0A-3E99C68142D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14</a:t>
            </a:fld>
            <a:endParaRPr lang="en-US"/>
          </a:p>
        </p:txBody>
      </p:sp>
      <p:pic>
        <p:nvPicPr>
          <p:cNvPr id="8" name="Google Shape;583;g2587620191f_0_16">
            <a:extLst>
              <a:ext uri="{FF2B5EF4-FFF2-40B4-BE49-F238E27FC236}">
                <a16:creationId xmlns:a16="http://schemas.microsoft.com/office/drawing/2014/main" id="{578B6962-B2E3-6315-5FA1-FCD85748F327}"/>
              </a:ext>
            </a:extLst>
          </p:cNvPr>
          <p:cNvPicPr preferRelativeResize="0"/>
          <p:nvPr/>
        </p:nvPicPr>
        <p:blipFill>
          <a:blip r:embed="rId4">
            <a:alphaModFix/>
          </a:blip>
          <a:stretch>
            <a:fillRect/>
          </a:stretch>
        </p:blipFill>
        <p:spPr>
          <a:xfrm>
            <a:off x="5308385" y="819042"/>
            <a:ext cx="4029725" cy="4807726"/>
          </a:xfrm>
          <a:prstGeom prst="rect">
            <a:avLst/>
          </a:prstGeom>
          <a:noFill/>
          <a:ln w="9525" cap="flat" cmpd="sng">
            <a:solidFill>
              <a:schemeClr val="dk2"/>
            </a:solidFill>
            <a:prstDash val="solid"/>
            <a:round/>
            <a:headEnd type="none" w="sm" len="sm"/>
            <a:tailEnd type="none" w="sm" len="sm"/>
          </a:ln>
          <a:effectLst>
            <a:outerShdw blurRad="50800" dist="38100" dir="2700000" algn="tl" rotWithShape="0">
              <a:prstClr val="black">
                <a:alpha val="40000"/>
              </a:prstClr>
            </a:outerShdw>
          </a:effectLst>
        </p:spPr>
      </p:pic>
      <p:pic>
        <p:nvPicPr>
          <p:cNvPr id="7" name="Picture 6" descr="A white cover with blue text&#10;&#10;Description automatically generated">
            <a:extLst>
              <a:ext uri="{FF2B5EF4-FFF2-40B4-BE49-F238E27FC236}">
                <a16:creationId xmlns:a16="http://schemas.microsoft.com/office/drawing/2014/main" id="{B2322380-F958-B503-7FE5-A71E90D44CD2}"/>
              </a:ext>
            </a:extLst>
          </p:cNvPr>
          <p:cNvPicPr>
            <a:picLocks noChangeAspect="1"/>
          </p:cNvPicPr>
          <p:nvPr/>
        </p:nvPicPr>
        <p:blipFill>
          <a:blip r:embed="rId5"/>
          <a:stretch>
            <a:fillRect/>
          </a:stretch>
        </p:blipFill>
        <p:spPr>
          <a:xfrm>
            <a:off x="1126915" y="1025137"/>
            <a:ext cx="3714227" cy="48077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13277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416F-22D3-83AA-31D2-7EA7A402EC1C}"/>
              </a:ext>
            </a:extLst>
          </p:cNvPr>
          <p:cNvSpPr>
            <a:spLocks noGrp="1"/>
          </p:cNvSpPr>
          <p:nvPr>
            <p:ph type="title"/>
          </p:nvPr>
        </p:nvSpPr>
        <p:spPr/>
        <p:txBody>
          <a:bodyPr/>
          <a:lstStyle/>
          <a:p>
            <a:r>
              <a:rPr lang="en-US" dirty="0"/>
              <a:t>Review Team Orientation and Training</a:t>
            </a:r>
          </a:p>
        </p:txBody>
      </p:sp>
      <p:sp>
        <p:nvSpPr>
          <p:cNvPr id="3" name="Slide Number Placeholder 2">
            <a:extLst>
              <a:ext uri="{FF2B5EF4-FFF2-40B4-BE49-F238E27FC236}">
                <a16:creationId xmlns:a16="http://schemas.microsoft.com/office/drawing/2014/main" id="{5969FAE9-3EBC-C6E0-F126-818CEA5DB80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15</a:t>
            </a:fld>
            <a:endParaRPr lang="en-US"/>
          </a:p>
        </p:txBody>
      </p:sp>
      <p:sp>
        <p:nvSpPr>
          <p:cNvPr id="4" name="Text Placeholder 3">
            <a:extLst>
              <a:ext uri="{FF2B5EF4-FFF2-40B4-BE49-F238E27FC236}">
                <a16:creationId xmlns:a16="http://schemas.microsoft.com/office/drawing/2014/main" id="{F9FD92E2-E0E9-04E3-F841-E4CA9CE76E84}"/>
              </a:ext>
            </a:extLst>
          </p:cNvPr>
          <p:cNvSpPr>
            <a:spLocks noGrp="1"/>
          </p:cNvSpPr>
          <p:nvPr>
            <p:ph type="body" idx="1"/>
          </p:nvPr>
        </p:nvSpPr>
        <p:spPr>
          <a:xfrm>
            <a:off x="0" y="1056037"/>
            <a:ext cx="11582400" cy="850392"/>
          </a:xfrm>
        </p:spPr>
        <p:txBody>
          <a:bodyPr/>
          <a:lstStyle/>
          <a:p>
            <a:r>
              <a:rPr lang="en-US" sz="2800" dirty="0">
                <a:solidFill>
                  <a:schemeClr val="accent3"/>
                </a:solidFill>
              </a:rPr>
              <a:t>Review teams were instructed to</a:t>
            </a:r>
          </a:p>
        </p:txBody>
      </p:sp>
      <p:pic>
        <p:nvPicPr>
          <p:cNvPr id="6" name="Picture 5">
            <a:extLst>
              <a:ext uri="{FF2B5EF4-FFF2-40B4-BE49-F238E27FC236}">
                <a16:creationId xmlns:a16="http://schemas.microsoft.com/office/drawing/2014/main" id="{70E7D509-A9D3-8B11-C5DE-900876076244}"/>
              </a:ext>
            </a:extLst>
          </p:cNvPr>
          <p:cNvPicPr>
            <a:picLocks noChangeAspect="1"/>
          </p:cNvPicPr>
          <p:nvPr/>
        </p:nvPicPr>
        <p:blipFill>
          <a:blip r:embed="rId3"/>
          <a:srcRect/>
          <a:stretch/>
        </p:blipFill>
        <p:spPr>
          <a:xfrm>
            <a:off x="5815914" y="1056037"/>
            <a:ext cx="6297604" cy="4735161"/>
          </a:xfrm>
          <a:prstGeom prst="rect">
            <a:avLst/>
          </a:prstGeom>
          <a:ln>
            <a:solidFill>
              <a:schemeClr val="tx1"/>
            </a:solidFill>
          </a:ln>
          <a:effectLst>
            <a:outerShdw blurRad="50800" dist="38100" dir="8100000" algn="tr" rotWithShape="0">
              <a:prstClr val="black">
                <a:alpha val="40000"/>
              </a:prstClr>
            </a:outerShdw>
          </a:effectLst>
        </p:spPr>
      </p:pic>
      <p:sp>
        <p:nvSpPr>
          <p:cNvPr id="5" name="Text Placeholder 4">
            <a:extLst>
              <a:ext uri="{FF2B5EF4-FFF2-40B4-BE49-F238E27FC236}">
                <a16:creationId xmlns:a16="http://schemas.microsoft.com/office/drawing/2014/main" id="{0873DD5C-8183-D9E1-13FD-4C2ADE1AED34}"/>
              </a:ext>
            </a:extLst>
          </p:cNvPr>
          <p:cNvSpPr>
            <a:spLocks noGrp="1"/>
          </p:cNvSpPr>
          <p:nvPr>
            <p:ph type="body" idx="2"/>
          </p:nvPr>
        </p:nvSpPr>
        <p:spPr>
          <a:xfrm>
            <a:off x="304800" y="2087878"/>
            <a:ext cx="5218670" cy="3703320"/>
          </a:xfrm>
        </p:spPr>
        <p:txBody>
          <a:bodyPr/>
          <a:lstStyle/>
          <a:p>
            <a:pPr marL="571500" indent="-342900">
              <a:buSzPct val="150000"/>
              <a:buFont typeface="Arial" panose="020B0604020202020204" pitchFamily="34" charset="0"/>
              <a:buChar char="•"/>
            </a:pPr>
            <a:r>
              <a:rPr lang="en-US" sz="2400" dirty="0">
                <a:latin typeface="Calibri"/>
              </a:rPr>
              <a:t>Review materials as if “out-of-the box”</a:t>
            </a:r>
          </a:p>
          <a:p>
            <a:pPr marL="571500" indent="-342900">
              <a:buSzPct val="150000"/>
              <a:buFont typeface="Arial" panose="020B0604020202020204" pitchFamily="34" charset="0"/>
              <a:buChar char="•"/>
            </a:pPr>
            <a:r>
              <a:rPr lang="en-US" sz="2400" dirty="0">
                <a:latin typeface="Calibri"/>
              </a:rPr>
              <a:t>Look for patterns</a:t>
            </a:r>
          </a:p>
          <a:p>
            <a:pPr marL="571500" indent="-342900">
              <a:buSzPct val="150000"/>
              <a:buFont typeface="Arial" panose="020B0604020202020204" pitchFamily="34" charset="0"/>
              <a:buChar char="•"/>
            </a:pPr>
            <a:r>
              <a:rPr lang="en-US" sz="2400" dirty="0">
                <a:latin typeface="Calibri"/>
              </a:rPr>
              <a:t>Document where they found some of the evidence</a:t>
            </a:r>
          </a:p>
          <a:p>
            <a:pPr marL="571500" indent="-342900">
              <a:buSzPct val="150000"/>
              <a:buFont typeface="Arial" panose="020B0604020202020204" pitchFamily="34" charset="0"/>
              <a:buChar char="•"/>
            </a:pPr>
            <a:r>
              <a:rPr lang="en-US" sz="2400" dirty="0">
                <a:latin typeface="Calibri"/>
              </a:rPr>
              <a:t>Review all of the materials in a set</a:t>
            </a:r>
          </a:p>
        </p:txBody>
      </p:sp>
    </p:spTree>
    <p:extLst>
      <p:ext uri="{BB962C8B-B14F-4D97-AF65-F5344CB8AC3E}">
        <p14:creationId xmlns:p14="http://schemas.microsoft.com/office/powerpoint/2010/main" val="2849253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71D41-F29C-D683-5D43-D40589A6B3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A181A9-99E5-47F5-2141-EFA31CFFA555}"/>
              </a:ext>
            </a:extLst>
          </p:cNvPr>
          <p:cNvSpPr>
            <a:spLocks noGrp="1"/>
          </p:cNvSpPr>
          <p:nvPr>
            <p:ph type="title"/>
          </p:nvPr>
        </p:nvSpPr>
        <p:spPr>
          <a:xfrm>
            <a:off x="304800" y="172857"/>
            <a:ext cx="11582400" cy="701731"/>
          </a:xfrm>
        </p:spPr>
        <p:txBody>
          <a:bodyPr wrap="square" anchor="ctr">
            <a:normAutofit/>
          </a:bodyPr>
          <a:lstStyle/>
          <a:p>
            <a:r>
              <a:rPr lang="en-US" dirty="0"/>
              <a:t>Review Team Meetings</a:t>
            </a:r>
          </a:p>
        </p:txBody>
      </p:sp>
      <p:sp>
        <p:nvSpPr>
          <p:cNvPr id="3" name="Slide Number Placeholder 2">
            <a:extLst>
              <a:ext uri="{FF2B5EF4-FFF2-40B4-BE49-F238E27FC236}">
                <a16:creationId xmlns:a16="http://schemas.microsoft.com/office/drawing/2014/main" id="{4FFE958E-BF1F-BCB8-AE9A-9CBCD824A79F}"/>
              </a:ext>
            </a:extLst>
          </p:cNvPr>
          <p:cNvSpPr>
            <a:spLocks noGrp="1"/>
          </p:cNvSpPr>
          <p:nvPr>
            <p:ph type="sldNum" idx="12"/>
          </p:nvPr>
        </p:nvSpPr>
        <p:spPr>
          <a:xfrm>
            <a:off x="9719988" y="6170673"/>
            <a:ext cx="586986" cy="338328"/>
          </a:xfrm>
        </p:spPr>
        <p:txBody>
          <a:bodyPr wrap="square" anchor="ctr">
            <a:normAutofit/>
          </a:bodyPr>
          <a:lstStyle/>
          <a:p>
            <a:pPr marL="0" lvl="0" indent="0" rtl="0">
              <a:lnSpc>
                <a:spcPct val="90000"/>
              </a:lnSpc>
              <a:spcBef>
                <a:spcPts val="0"/>
              </a:spcBef>
              <a:spcAft>
                <a:spcPts val="600"/>
              </a:spcAft>
              <a:buNone/>
            </a:pPr>
            <a:fld id="{00000000-1234-1234-1234-123412341234}" type="slidenum">
              <a:rPr lang="en-US" sz="1200" smtClean="0"/>
              <a:pPr marL="0" lvl="0" indent="0" rtl="0">
                <a:lnSpc>
                  <a:spcPct val="90000"/>
                </a:lnSpc>
                <a:spcBef>
                  <a:spcPts val="0"/>
                </a:spcBef>
                <a:spcAft>
                  <a:spcPts val="600"/>
                </a:spcAft>
                <a:buNone/>
              </a:pPr>
              <a:t>16</a:t>
            </a:fld>
            <a:endParaRPr lang="en-US" sz="1200"/>
          </a:p>
        </p:txBody>
      </p:sp>
      <p:pic>
        <p:nvPicPr>
          <p:cNvPr id="8" name="Picture 7" descr="A diagram with text and numbers&#10;&#10;Description automatically generated with medium confidence">
            <a:extLst>
              <a:ext uri="{FF2B5EF4-FFF2-40B4-BE49-F238E27FC236}">
                <a16:creationId xmlns:a16="http://schemas.microsoft.com/office/drawing/2014/main" id="{5A129DA0-8872-004B-A08C-9CB26C7C89CA}"/>
              </a:ext>
            </a:extLst>
          </p:cNvPr>
          <p:cNvPicPr>
            <a:picLocks noChangeAspect="1"/>
          </p:cNvPicPr>
          <p:nvPr/>
        </p:nvPicPr>
        <p:blipFill>
          <a:blip r:embed="rId3"/>
          <a:srcRect r="876" b="1"/>
          <a:stretch/>
        </p:blipFill>
        <p:spPr>
          <a:xfrm>
            <a:off x="304800" y="1699598"/>
            <a:ext cx="11582400" cy="4352544"/>
          </a:xfrm>
          <a:prstGeom prst="rect">
            <a:avLst/>
          </a:prstGeom>
          <a:noFill/>
          <a:ln>
            <a:noFill/>
          </a:ln>
        </p:spPr>
      </p:pic>
      <p:sp>
        <p:nvSpPr>
          <p:cNvPr id="9" name="Text Placeholder 3">
            <a:extLst>
              <a:ext uri="{FF2B5EF4-FFF2-40B4-BE49-F238E27FC236}">
                <a16:creationId xmlns:a16="http://schemas.microsoft.com/office/drawing/2014/main" id="{27F21181-5AD8-AA27-503D-63DC6BD5FB33}"/>
              </a:ext>
            </a:extLst>
          </p:cNvPr>
          <p:cNvSpPr txBox="1">
            <a:spLocks/>
          </p:cNvSpPr>
          <p:nvPr/>
        </p:nvSpPr>
        <p:spPr>
          <a:xfrm>
            <a:off x="423333" y="1259237"/>
            <a:ext cx="11582400" cy="85039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solidFill>
                  <a:schemeClr val="accent3"/>
                </a:solidFill>
              </a:rPr>
              <a:t>Example meeting cycle</a:t>
            </a:r>
          </a:p>
        </p:txBody>
      </p:sp>
    </p:spTree>
    <p:extLst>
      <p:ext uri="{BB962C8B-B14F-4D97-AF65-F5344CB8AC3E}">
        <p14:creationId xmlns:p14="http://schemas.microsoft.com/office/powerpoint/2010/main" val="906202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26024-3DEC-1D7C-768E-E9E73D119A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D86A7-733D-7637-4427-E43E394B3602}"/>
              </a:ext>
            </a:extLst>
          </p:cNvPr>
          <p:cNvSpPr>
            <a:spLocks noGrp="1"/>
          </p:cNvSpPr>
          <p:nvPr>
            <p:ph type="title"/>
          </p:nvPr>
        </p:nvSpPr>
        <p:spPr/>
        <p:txBody>
          <a:bodyPr/>
          <a:lstStyle/>
          <a:p>
            <a:r>
              <a:rPr lang="en-US" dirty="0"/>
              <a:t>Meeting Minimum Requirements</a:t>
            </a:r>
          </a:p>
        </p:txBody>
      </p:sp>
      <p:sp>
        <p:nvSpPr>
          <p:cNvPr id="3" name="Slide Number Placeholder 2">
            <a:extLst>
              <a:ext uri="{FF2B5EF4-FFF2-40B4-BE49-F238E27FC236}">
                <a16:creationId xmlns:a16="http://schemas.microsoft.com/office/drawing/2014/main" id="{0858D13A-2EAA-53DD-ABDA-5E669472813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17</a:t>
            </a:fld>
            <a:endParaRPr lang="en-US"/>
          </a:p>
        </p:txBody>
      </p:sp>
      <p:sp>
        <p:nvSpPr>
          <p:cNvPr id="5" name="Text Placeholder 4">
            <a:extLst>
              <a:ext uri="{FF2B5EF4-FFF2-40B4-BE49-F238E27FC236}">
                <a16:creationId xmlns:a16="http://schemas.microsoft.com/office/drawing/2014/main" id="{674FB616-CD40-FE7C-C6E2-2FBCC56F8BC5}"/>
              </a:ext>
            </a:extLst>
          </p:cNvPr>
          <p:cNvSpPr>
            <a:spLocks noGrp="1"/>
          </p:cNvSpPr>
          <p:nvPr>
            <p:ph type="body" idx="2"/>
          </p:nvPr>
        </p:nvSpPr>
        <p:spPr>
          <a:xfrm>
            <a:off x="304800" y="979442"/>
            <a:ext cx="11582400" cy="4684293"/>
          </a:xfrm>
        </p:spPr>
        <p:txBody>
          <a:bodyPr/>
          <a:lstStyle/>
          <a:p>
            <a:pPr marL="342900" indent="-342900">
              <a:spcAft>
                <a:spcPts val="1000"/>
              </a:spcAft>
              <a:buSzPct val="150000"/>
              <a:buFont typeface="Symbol" panose="05050102010706020507" pitchFamily="18" charset="2"/>
              <a:buChar char=""/>
            </a:pPr>
            <a:r>
              <a:rPr lang="en-US" sz="2400" dirty="0">
                <a:latin typeface="Calibri"/>
                <a:ea typeface="Calibri" panose="020F0502020204030204" pitchFamily="34" charset="0"/>
                <a:cs typeface="Libre Franklin" pitchFamily="2" charset="0"/>
              </a:rPr>
              <a:t>A core curriculum is considered to have met minimum requirements for consideration by LEAs if it has been determined that it meets most indicators as outlined in the first two areas of the Review Tool and has otherwise met the majority of indicators across the areas of the Review Tool.</a:t>
            </a:r>
          </a:p>
          <a:p>
            <a:pPr marL="800100" lvl="1" indent="-342900">
              <a:spcAft>
                <a:spcPts val="1000"/>
              </a:spcAft>
              <a:buSzPct val="150000"/>
              <a:buFont typeface="Arial" panose="020B0604020202020204" pitchFamily="34" charset="0"/>
              <a:buChar char="•"/>
            </a:pPr>
            <a:r>
              <a:rPr lang="en-US" sz="1800" dirty="0">
                <a:latin typeface="Libre Franklin" pitchFamily="2" charset="0"/>
              </a:rPr>
              <a:t>Does not mean perfect</a:t>
            </a:r>
          </a:p>
          <a:p>
            <a:pPr marL="457200" lvl="1" indent="0">
              <a:spcAft>
                <a:spcPts val="1000"/>
              </a:spcAft>
              <a:buSzPct val="150000"/>
            </a:pPr>
            <a:endParaRPr lang="en-US" sz="1800" dirty="0">
              <a:latin typeface="Libre Franklin" pitchFamily="2" charset="0"/>
            </a:endParaRPr>
          </a:p>
          <a:p>
            <a:pPr marL="342900" indent="-342900">
              <a:spcAft>
                <a:spcPts val="1000"/>
              </a:spcAft>
              <a:buSzPct val="150000"/>
              <a:buFont typeface="Symbol" panose="05050102010706020507" pitchFamily="18" charset="2"/>
              <a:buChar char=""/>
            </a:pPr>
            <a:r>
              <a:rPr lang="en-US" sz="2400" dirty="0">
                <a:latin typeface="Calibri"/>
                <a:ea typeface="Calibri" panose="020F0502020204030204" pitchFamily="34" charset="0"/>
                <a:cs typeface="Libre Franklin" pitchFamily="2" charset="0"/>
              </a:rPr>
              <a:t>A core curriculum is considered to not have met minimum requirements for consideration by LEAs if it has been determined that it does not meet most indicators as outlined in the first two areas of the Review Tool or has otherwise not met the majority of indicators across the areas of the Review Tool.</a:t>
            </a:r>
            <a:endParaRPr lang="en-US" sz="2400" u="none" strike="noStrike" dirty="0">
              <a:effectLst/>
              <a:latin typeface="Libre Franklin" pitchFamily="2" charset="0"/>
              <a:ea typeface="Libre Franklin" pitchFamily="2" charset="0"/>
              <a:cs typeface="Libre Franklin" pitchFamily="2" charset="0"/>
            </a:endParaRPr>
          </a:p>
          <a:p>
            <a:pPr marL="342900" marR="0" lvl="0" indent="-342900">
              <a:spcBef>
                <a:spcPts val="600"/>
              </a:spcBef>
              <a:spcAft>
                <a:spcPts val="1000"/>
              </a:spcAft>
              <a:buClr>
                <a:srgbClr val="95B3D7"/>
              </a:buClr>
              <a:buFont typeface="Symbol" panose="05050102010706020507" pitchFamily="18" charset="2"/>
              <a:buChar char=""/>
            </a:pPr>
            <a:endParaRPr lang="en-US" sz="1800" u="none" strike="noStrike" dirty="0">
              <a:effectLst/>
              <a:latin typeface="Libre Franklin" pitchFamily="2" charset="0"/>
              <a:ea typeface="Libre Franklin" pitchFamily="2" charset="0"/>
              <a:cs typeface="Libre Franklin" pitchFamily="2" charset="0"/>
            </a:endParaRPr>
          </a:p>
        </p:txBody>
      </p:sp>
    </p:spTree>
    <p:extLst>
      <p:ext uri="{BB962C8B-B14F-4D97-AF65-F5344CB8AC3E}">
        <p14:creationId xmlns:p14="http://schemas.microsoft.com/office/powerpoint/2010/main" val="258121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6FF9F-206C-58DC-F1A4-B1A96893DCB0}"/>
              </a:ext>
            </a:extLst>
          </p:cNvPr>
          <p:cNvSpPr>
            <a:spLocks noGrp="1"/>
          </p:cNvSpPr>
          <p:nvPr>
            <p:ph type="title"/>
          </p:nvPr>
        </p:nvSpPr>
        <p:spPr/>
        <p:txBody>
          <a:bodyPr/>
          <a:lstStyle/>
          <a:p>
            <a:r>
              <a:rPr lang="en-US" sz="4000" dirty="0"/>
              <a:t>Curricula that Meet Minimum Requirements</a:t>
            </a:r>
          </a:p>
        </p:txBody>
      </p:sp>
      <p:sp>
        <p:nvSpPr>
          <p:cNvPr id="3" name="Slide Number Placeholder 2">
            <a:extLst>
              <a:ext uri="{FF2B5EF4-FFF2-40B4-BE49-F238E27FC236}">
                <a16:creationId xmlns:a16="http://schemas.microsoft.com/office/drawing/2014/main" id="{20A4D5A0-BF1D-FCB9-C724-8D253B8DAFD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18</a:t>
            </a:fld>
            <a:endParaRPr lang="en-US"/>
          </a:p>
        </p:txBody>
      </p:sp>
      <p:graphicFrame>
        <p:nvGraphicFramePr>
          <p:cNvPr id="7" name="Table 6">
            <a:extLst>
              <a:ext uri="{FF2B5EF4-FFF2-40B4-BE49-F238E27FC236}">
                <a16:creationId xmlns:a16="http://schemas.microsoft.com/office/drawing/2014/main" id="{27BE2EFC-C795-FE89-D90A-4AB72BEB4BD7}"/>
              </a:ext>
            </a:extLst>
          </p:cNvPr>
          <p:cNvGraphicFramePr>
            <a:graphicFrameLocks noGrp="1"/>
          </p:cNvGraphicFramePr>
          <p:nvPr>
            <p:extLst>
              <p:ext uri="{D42A27DB-BD31-4B8C-83A1-F6EECF244321}">
                <p14:modId xmlns:p14="http://schemas.microsoft.com/office/powerpoint/2010/main" val="2413605981"/>
              </p:ext>
            </p:extLst>
          </p:nvPr>
        </p:nvGraphicFramePr>
        <p:xfrm>
          <a:off x="677334" y="1535685"/>
          <a:ext cx="5418666" cy="2900680"/>
        </p:xfrm>
        <a:graphic>
          <a:graphicData uri="http://schemas.openxmlformats.org/drawingml/2006/table">
            <a:tbl>
              <a:tblPr firstRow="1" bandRow="1">
                <a:tableStyleId>{BC89EF96-8CEA-46FF-86C4-4CE0E7609802}</a:tableStyleId>
              </a:tblPr>
              <a:tblGrid>
                <a:gridCol w="1806222">
                  <a:extLst>
                    <a:ext uri="{9D8B030D-6E8A-4147-A177-3AD203B41FA5}">
                      <a16:colId xmlns:a16="http://schemas.microsoft.com/office/drawing/2014/main" val="35539350"/>
                    </a:ext>
                  </a:extLst>
                </a:gridCol>
                <a:gridCol w="1806222">
                  <a:extLst>
                    <a:ext uri="{9D8B030D-6E8A-4147-A177-3AD203B41FA5}">
                      <a16:colId xmlns:a16="http://schemas.microsoft.com/office/drawing/2014/main" val="4170821753"/>
                    </a:ext>
                  </a:extLst>
                </a:gridCol>
                <a:gridCol w="1806222">
                  <a:extLst>
                    <a:ext uri="{9D8B030D-6E8A-4147-A177-3AD203B41FA5}">
                      <a16:colId xmlns:a16="http://schemas.microsoft.com/office/drawing/2014/main" val="2626126056"/>
                    </a:ext>
                  </a:extLst>
                </a:gridCol>
              </a:tblGrid>
              <a:tr h="0">
                <a:tc>
                  <a:txBody>
                    <a:bodyPr/>
                    <a:lstStyle/>
                    <a:p>
                      <a:pPr algn="ctr"/>
                      <a:r>
                        <a:rPr lang="en-US" dirty="0"/>
                        <a:t>Grade / Course</a:t>
                      </a:r>
                    </a:p>
                  </a:txBody>
                  <a:tcPr anchor="ctr"/>
                </a:tc>
                <a:tc>
                  <a:txBody>
                    <a:bodyPr/>
                    <a:lstStyle/>
                    <a:p>
                      <a:pPr algn="ctr"/>
                      <a:r>
                        <a:rPr lang="en-US" dirty="0"/>
                        <a:t># of Submissions</a:t>
                      </a:r>
                    </a:p>
                  </a:txBody>
                  <a:tcPr anchor="ctr"/>
                </a:tc>
                <a:tc>
                  <a:txBody>
                    <a:bodyPr/>
                    <a:lstStyle/>
                    <a:p>
                      <a:pPr algn="ctr"/>
                      <a:r>
                        <a:rPr lang="en-US" sz="1400" b="1" i="0" u="none" strike="noStrike" cap="none" dirty="0">
                          <a:solidFill>
                            <a:schemeClr val="tx1"/>
                          </a:solidFill>
                          <a:latin typeface="+mn-lt"/>
                          <a:ea typeface="+mn-ea"/>
                          <a:cs typeface="+mn-cs"/>
                          <a:sym typeface="Arial"/>
                        </a:rPr>
                        <a:t># Meet</a:t>
                      </a:r>
                    </a:p>
                  </a:txBody>
                  <a:tcPr anchor="ctr"/>
                </a:tc>
                <a:extLst>
                  <a:ext uri="{0D108BD9-81ED-4DB2-BD59-A6C34878D82A}">
                    <a16:rowId xmlns:a16="http://schemas.microsoft.com/office/drawing/2014/main" val="100057888"/>
                  </a:ext>
                </a:extLst>
              </a:tr>
              <a:tr h="370840">
                <a:tc>
                  <a:txBody>
                    <a:bodyPr/>
                    <a:lstStyle/>
                    <a:p>
                      <a:pPr algn="ctr"/>
                      <a:r>
                        <a:rPr lang="en-US" dirty="0"/>
                        <a:t>Kindergarten</a:t>
                      </a:r>
                    </a:p>
                  </a:txBody>
                  <a:tcPr anchor="ctr"/>
                </a:tc>
                <a:tc>
                  <a:txBody>
                    <a:bodyPr/>
                    <a:lstStyle/>
                    <a:p>
                      <a:pPr algn="ctr"/>
                      <a:r>
                        <a:rPr lang="en-US" dirty="0"/>
                        <a:t>3</a:t>
                      </a:r>
                    </a:p>
                  </a:txBody>
                  <a:tcPr anchor="ctr"/>
                </a:tc>
                <a:tc>
                  <a:txBody>
                    <a:bodyPr/>
                    <a:lstStyle/>
                    <a:p>
                      <a:pPr algn="ctr"/>
                      <a:r>
                        <a:rPr lang="en-US" dirty="0"/>
                        <a:t>2</a:t>
                      </a:r>
                    </a:p>
                  </a:txBody>
                  <a:tcPr anchor="ctr"/>
                </a:tc>
                <a:extLst>
                  <a:ext uri="{0D108BD9-81ED-4DB2-BD59-A6C34878D82A}">
                    <a16:rowId xmlns:a16="http://schemas.microsoft.com/office/drawing/2014/main" val="3428951286"/>
                  </a:ext>
                </a:extLst>
              </a:tr>
              <a:tr h="370840">
                <a:tc>
                  <a:txBody>
                    <a:bodyPr/>
                    <a:lstStyle/>
                    <a:p>
                      <a:pPr algn="ctr"/>
                      <a:r>
                        <a:rPr lang="en-US" dirty="0"/>
                        <a:t>Grade 1</a:t>
                      </a:r>
                    </a:p>
                  </a:txBody>
                  <a:tcPr anchor="ctr"/>
                </a:tc>
                <a:tc>
                  <a:txBody>
                    <a:bodyPr/>
                    <a:lstStyle/>
                    <a:p>
                      <a:pPr algn="ctr"/>
                      <a:r>
                        <a:rPr lang="en-US" dirty="0"/>
                        <a:t>3</a:t>
                      </a:r>
                    </a:p>
                  </a:txBody>
                  <a:tcPr anchor="ctr"/>
                </a:tc>
                <a:tc>
                  <a:txBody>
                    <a:bodyPr/>
                    <a:lstStyle/>
                    <a:p>
                      <a:pPr algn="ctr"/>
                      <a:r>
                        <a:rPr lang="en-US" dirty="0"/>
                        <a:t>2</a:t>
                      </a:r>
                    </a:p>
                  </a:txBody>
                  <a:tcPr anchor="ctr"/>
                </a:tc>
                <a:extLst>
                  <a:ext uri="{0D108BD9-81ED-4DB2-BD59-A6C34878D82A}">
                    <a16:rowId xmlns:a16="http://schemas.microsoft.com/office/drawing/2014/main" val="1568061259"/>
                  </a:ext>
                </a:extLst>
              </a:tr>
              <a:tr h="370840">
                <a:tc>
                  <a:txBody>
                    <a:bodyPr/>
                    <a:lstStyle/>
                    <a:p>
                      <a:pPr algn="ctr"/>
                      <a:r>
                        <a:rPr lang="en-US" dirty="0"/>
                        <a:t>Grade 2</a:t>
                      </a:r>
                    </a:p>
                  </a:txBody>
                  <a:tcPr anchor="ctr"/>
                </a:tc>
                <a:tc>
                  <a:txBody>
                    <a:bodyPr/>
                    <a:lstStyle/>
                    <a:p>
                      <a:pPr algn="ctr"/>
                      <a:r>
                        <a:rPr lang="en-US" dirty="0"/>
                        <a:t>3</a:t>
                      </a:r>
                    </a:p>
                  </a:txBody>
                  <a:tcPr anchor="ctr"/>
                </a:tc>
                <a:tc>
                  <a:txBody>
                    <a:bodyPr/>
                    <a:lstStyle/>
                    <a:p>
                      <a:pPr algn="ctr"/>
                      <a:r>
                        <a:rPr lang="en-US" dirty="0"/>
                        <a:t>1</a:t>
                      </a:r>
                    </a:p>
                  </a:txBody>
                  <a:tcPr anchor="ctr"/>
                </a:tc>
                <a:extLst>
                  <a:ext uri="{0D108BD9-81ED-4DB2-BD59-A6C34878D82A}">
                    <a16:rowId xmlns:a16="http://schemas.microsoft.com/office/drawing/2014/main" val="1328118427"/>
                  </a:ext>
                </a:extLst>
              </a:tr>
              <a:tr h="370840">
                <a:tc>
                  <a:txBody>
                    <a:bodyPr/>
                    <a:lstStyle/>
                    <a:p>
                      <a:pPr algn="ctr"/>
                      <a:r>
                        <a:rPr lang="en-US" dirty="0"/>
                        <a:t>Grade 3</a:t>
                      </a:r>
                    </a:p>
                  </a:txBody>
                  <a:tcPr anchor="ctr"/>
                </a:tc>
                <a:tc>
                  <a:txBody>
                    <a:bodyPr/>
                    <a:lstStyle/>
                    <a:p>
                      <a:pPr algn="ctr"/>
                      <a:r>
                        <a:rPr lang="en-US" dirty="0"/>
                        <a:t>3</a:t>
                      </a:r>
                    </a:p>
                  </a:txBody>
                  <a:tcPr anchor="ctr"/>
                </a:tc>
                <a:tc>
                  <a:txBody>
                    <a:bodyPr/>
                    <a:lstStyle/>
                    <a:p>
                      <a:pPr algn="ctr"/>
                      <a:r>
                        <a:rPr lang="en-US" dirty="0"/>
                        <a:t>1</a:t>
                      </a:r>
                    </a:p>
                  </a:txBody>
                  <a:tcPr anchor="ctr"/>
                </a:tc>
                <a:extLst>
                  <a:ext uri="{0D108BD9-81ED-4DB2-BD59-A6C34878D82A}">
                    <a16:rowId xmlns:a16="http://schemas.microsoft.com/office/drawing/2014/main" val="2580241782"/>
                  </a:ext>
                </a:extLst>
              </a:tr>
              <a:tr h="370840">
                <a:tc>
                  <a:txBody>
                    <a:bodyPr/>
                    <a:lstStyle/>
                    <a:p>
                      <a:pPr algn="ctr"/>
                      <a:r>
                        <a:rPr lang="en-US" dirty="0"/>
                        <a:t>Grade 4</a:t>
                      </a:r>
                    </a:p>
                  </a:txBody>
                  <a:tcPr anchor="ctr"/>
                </a:tc>
                <a:tc>
                  <a:txBody>
                    <a:bodyPr/>
                    <a:lstStyle/>
                    <a:p>
                      <a:pPr algn="ctr"/>
                      <a:r>
                        <a:rPr lang="en-US" dirty="0"/>
                        <a:t>3</a:t>
                      </a:r>
                    </a:p>
                  </a:txBody>
                  <a:tcPr anchor="ctr"/>
                </a:tc>
                <a:tc>
                  <a:txBody>
                    <a:bodyPr/>
                    <a:lstStyle/>
                    <a:p>
                      <a:pPr algn="ctr"/>
                      <a:r>
                        <a:rPr lang="en-US" dirty="0"/>
                        <a:t>1</a:t>
                      </a:r>
                    </a:p>
                  </a:txBody>
                  <a:tcPr anchor="ctr"/>
                </a:tc>
                <a:extLst>
                  <a:ext uri="{0D108BD9-81ED-4DB2-BD59-A6C34878D82A}">
                    <a16:rowId xmlns:a16="http://schemas.microsoft.com/office/drawing/2014/main" val="516620940"/>
                  </a:ext>
                </a:extLst>
              </a:tr>
              <a:tr h="370840">
                <a:tc>
                  <a:txBody>
                    <a:bodyPr/>
                    <a:lstStyle/>
                    <a:p>
                      <a:pPr algn="ctr"/>
                      <a:r>
                        <a:rPr lang="en-US" dirty="0"/>
                        <a:t>Grade 5</a:t>
                      </a:r>
                    </a:p>
                  </a:txBody>
                  <a:tcPr anchor="ctr"/>
                </a:tc>
                <a:tc>
                  <a:txBody>
                    <a:bodyPr/>
                    <a:lstStyle/>
                    <a:p>
                      <a:pPr algn="ctr"/>
                      <a:r>
                        <a:rPr lang="en-US" dirty="0"/>
                        <a:t>4</a:t>
                      </a:r>
                    </a:p>
                  </a:txBody>
                  <a:tcPr anchor="ctr"/>
                </a:tc>
                <a:tc>
                  <a:txBody>
                    <a:bodyPr/>
                    <a:lstStyle/>
                    <a:p>
                      <a:pPr algn="ctr"/>
                      <a:r>
                        <a:rPr lang="en-US" dirty="0"/>
                        <a:t>2</a:t>
                      </a:r>
                    </a:p>
                  </a:txBody>
                  <a:tcPr anchor="ctr"/>
                </a:tc>
                <a:extLst>
                  <a:ext uri="{0D108BD9-81ED-4DB2-BD59-A6C34878D82A}">
                    <a16:rowId xmlns:a16="http://schemas.microsoft.com/office/drawing/2014/main" val="2867466649"/>
                  </a:ext>
                </a:extLst>
              </a:tr>
              <a:tr h="370840">
                <a:tc>
                  <a:txBody>
                    <a:bodyPr/>
                    <a:lstStyle/>
                    <a:p>
                      <a:pPr algn="ctr"/>
                      <a:r>
                        <a:rPr lang="en-US" dirty="0"/>
                        <a:t>Grade 6</a:t>
                      </a:r>
                    </a:p>
                  </a:txBody>
                  <a:tcPr anchor="ctr"/>
                </a:tc>
                <a:tc>
                  <a:txBody>
                    <a:bodyPr/>
                    <a:lstStyle/>
                    <a:p>
                      <a:pPr algn="ctr"/>
                      <a:r>
                        <a:rPr lang="en-US" dirty="0"/>
                        <a:t>5</a:t>
                      </a:r>
                    </a:p>
                  </a:txBody>
                  <a:tcPr anchor="ctr"/>
                </a:tc>
                <a:tc>
                  <a:txBody>
                    <a:bodyPr/>
                    <a:lstStyle/>
                    <a:p>
                      <a:pPr algn="ctr"/>
                      <a:r>
                        <a:rPr lang="en-US" dirty="0"/>
                        <a:t>3</a:t>
                      </a:r>
                    </a:p>
                  </a:txBody>
                  <a:tcPr anchor="ctr"/>
                </a:tc>
                <a:extLst>
                  <a:ext uri="{0D108BD9-81ED-4DB2-BD59-A6C34878D82A}">
                    <a16:rowId xmlns:a16="http://schemas.microsoft.com/office/drawing/2014/main" val="2811666989"/>
                  </a:ext>
                </a:extLst>
              </a:tr>
            </a:tbl>
          </a:graphicData>
        </a:graphic>
      </p:graphicFrame>
      <p:graphicFrame>
        <p:nvGraphicFramePr>
          <p:cNvPr id="8" name="Table 7">
            <a:extLst>
              <a:ext uri="{FF2B5EF4-FFF2-40B4-BE49-F238E27FC236}">
                <a16:creationId xmlns:a16="http://schemas.microsoft.com/office/drawing/2014/main" id="{7C5E382E-5793-4C81-98AE-6E4B99545EC5}"/>
              </a:ext>
            </a:extLst>
          </p:cNvPr>
          <p:cNvGraphicFramePr>
            <a:graphicFrameLocks noGrp="1"/>
          </p:cNvGraphicFramePr>
          <p:nvPr>
            <p:extLst>
              <p:ext uri="{D42A27DB-BD31-4B8C-83A1-F6EECF244321}">
                <p14:modId xmlns:p14="http://schemas.microsoft.com/office/powerpoint/2010/main" val="47357335"/>
              </p:ext>
            </p:extLst>
          </p:nvPr>
        </p:nvGraphicFramePr>
        <p:xfrm>
          <a:off x="6350680" y="1535685"/>
          <a:ext cx="5418666" cy="2966720"/>
        </p:xfrm>
        <a:graphic>
          <a:graphicData uri="http://schemas.openxmlformats.org/drawingml/2006/table">
            <a:tbl>
              <a:tblPr firstRow="1" bandRow="1">
                <a:tableStyleId>{BC89EF96-8CEA-46FF-86C4-4CE0E7609802}</a:tableStyleId>
              </a:tblPr>
              <a:tblGrid>
                <a:gridCol w="1806222">
                  <a:extLst>
                    <a:ext uri="{9D8B030D-6E8A-4147-A177-3AD203B41FA5}">
                      <a16:colId xmlns:a16="http://schemas.microsoft.com/office/drawing/2014/main" val="35539350"/>
                    </a:ext>
                  </a:extLst>
                </a:gridCol>
                <a:gridCol w="1806222">
                  <a:extLst>
                    <a:ext uri="{9D8B030D-6E8A-4147-A177-3AD203B41FA5}">
                      <a16:colId xmlns:a16="http://schemas.microsoft.com/office/drawing/2014/main" val="4170821753"/>
                    </a:ext>
                  </a:extLst>
                </a:gridCol>
                <a:gridCol w="1806222">
                  <a:extLst>
                    <a:ext uri="{9D8B030D-6E8A-4147-A177-3AD203B41FA5}">
                      <a16:colId xmlns:a16="http://schemas.microsoft.com/office/drawing/2014/main" val="2668510740"/>
                    </a:ext>
                  </a:extLst>
                </a:gridCol>
              </a:tblGrid>
              <a:tr h="370840">
                <a:tc>
                  <a:txBody>
                    <a:bodyPr/>
                    <a:lstStyle/>
                    <a:p>
                      <a:pPr algn="ctr"/>
                      <a:r>
                        <a:rPr lang="en-US" dirty="0"/>
                        <a:t>Grade / Course</a:t>
                      </a:r>
                    </a:p>
                  </a:txBody>
                  <a:tcPr anchor="ctr"/>
                </a:tc>
                <a:tc>
                  <a:txBody>
                    <a:bodyPr/>
                    <a:lstStyle/>
                    <a:p>
                      <a:pPr algn="ctr"/>
                      <a:r>
                        <a:rPr lang="en-US" dirty="0"/>
                        <a:t># of Submissions</a:t>
                      </a:r>
                    </a:p>
                  </a:txBody>
                  <a:tcPr anchor="ctr"/>
                </a:tc>
                <a:tc>
                  <a:txBody>
                    <a:bodyPr/>
                    <a:lstStyle/>
                    <a:p>
                      <a:pPr algn="ctr"/>
                      <a:r>
                        <a:rPr lang="en-US" dirty="0"/>
                        <a:t># Meet</a:t>
                      </a:r>
                    </a:p>
                  </a:txBody>
                  <a:tcPr anchor="ctr"/>
                </a:tc>
                <a:extLst>
                  <a:ext uri="{0D108BD9-81ED-4DB2-BD59-A6C34878D82A}">
                    <a16:rowId xmlns:a16="http://schemas.microsoft.com/office/drawing/2014/main" val="100057888"/>
                  </a:ext>
                </a:extLst>
              </a:tr>
              <a:tr h="370840">
                <a:tc>
                  <a:txBody>
                    <a:bodyPr/>
                    <a:lstStyle/>
                    <a:p>
                      <a:pPr algn="ctr"/>
                      <a:r>
                        <a:rPr lang="en-US" dirty="0"/>
                        <a:t>Grade 7</a:t>
                      </a:r>
                    </a:p>
                  </a:txBody>
                  <a:tcPr anchor="ctr"/>
                </a:tc>
                <a:tc>
                  <a:txBody>
                    <a:bodyPr/>
                    <a:lstStyle/>
                    <a:p>
                      <a:pPr algn="ctr"/>
                      <a:r>
                        <a:rPr lang="en-US" dirty="0"/>
                        <a:t>4</a:t>
                      </a:r>
                    </a:p>
                  </a:txBody>
                  <a:tcPr anchor="ctr"/>
                </a:tc>
                <a:tc>
                  <a:txBody>
                    <a:bodyPr/>
                    <a:lstStyle/>
                    <a:p>
                      <a:pPr algn="ctr"/>
                      <a:r>
                        <a:rPr lang="en-US" dirty="0"/>
                        <a:t>3</a:t>
                      </a:r>
                    </a:p>
                  </a:txBody>
                  <a:tcPr anchor="ctr"/>
                </a:tc>
                <a:extLst>
                  <a:ext uri="{0D108BD9-81ED-4DB2-BD59-A6C34878D82A}">
                    <a16:rowId xmlns:a16="http://schemas.microsoft.com/office/drawing/2014/main" val="3428951286"/>
                  </a:ext>
                </a:extLst>
              </a:tr>
              <a:tr h="370840">
                <a:tc>
                  <a:txBody>
                    <a:bodyPr/>
                    <a:lstStyle/>
                    <a:p>
                      <a:pPr algn="ctr"/>
                      <a:r>
                        <a:rPr lang="en-US" dirty="0"/>
                        <a:t>Grade 8</a:t>
                      </a:r>
                    </a:p>
                  </a:txBody>
                  <a:tcPr anchor="ctr"/>
                </a:tc>
                <a:tc>
                  <a:txBody>
                    <a:bodyPr/>
                    <a:lstStyle/>
                    <a:p>
                      <a:pPr algn="ctr"/>
                      <a:r>
                        <a:rPr lang="en-US" dirty="0"/>
                        <a:t>4</a:t>
                      </a:r>
                    </a:p>
                  </a:txBody>
                  <a:tcPr anchor="ctr"/>
                </a:tc>
                <a:tc>
                  <a:txBody>
                    <a:bodyPr/>
                    <a:lstStyle/>
                    <a:p>
                      <a:pPr algn="ctr"/>
                      <a:r>
                        <a:rPr lang="en-US" dirty="0"/>
                        <a:t>2</a:t>
                      </a:r>
                    </a:p>
                  </a:txBody>
                  <a:tcPr anchor="ctr"/>
                </a:tc>
                <a:extLst>
                  <a:ext uri="{0D108BD9-81ED-4DB2-BD59-A6C34878D82A}">
                    <a16:rowId xmlns:a16="http://schemas.microsoft.com/office/drawing/2014/main" val="1568061259"/>
                  </a:ext>
                </a:extLst>
              </a:tr>
              <a:tr h="370840">
                <a:tc>
                  <a:txBody>
                    <a:bodyPr/>
                    <a:lstStyle/>
                    <a:p>
                      <a:pPr algn="ctr"/>
                      <a:r>
                        <a:rPr lang="en-US" dirty="0"/>
                        <a:t>HS Civics</a:t>
                      </a:r>
                    </a:p>
                  </a:txBody>
                  <a:tcPr anchor="ctr"/>
                </a:tc>
                <a:tc>
                  <a:txBody>
                    <a:bodyPr/>
                    <a:lstStyle/>
                    <a:p>
                      <a:pPr algn="ctr"/>
                      <a:r>
                        <a:rPr lang="en-US" dirty="0"/>
                        <a:t>5</a:t>
                      </a:r>
                    </a:p>
                  </a:txBody>
                  <a:tcPr anchor="ctr"/>
                </a:tc>
                <a:tc>
                  <a:txBody>
                    <a:bodyPr/>
                    <a:lstStyle/>
                    <a:p>
                      <a:pPr algn="ctr"/>
                      <a:r>
                        <a:rPr lang="en-US" dirty="0"/>
                        <a:t>4</a:t>
                      </a:r>
                    </a:p>
                  </a:txBody>
                  <a:tcPr anchor="ctr"/>
                </a:tc>
                <a:extLst>
                  <a:ext uri="{0D108BD9-81ED-4DB2-BD59-A6C34878D82A}">
                    <a16:rowId xmlns:a16="http://schemas.microsoft.com/office/drawing/2014/main" val="1328118427"/>
                  </a:ext>
                </a:extLst>
              </a:tr>
              <a:tr h="370840">
                <a:tc>
                  <a:txBody>
                    <a:bodyPr/>
                    <a:lstStyle/>
                    <a:p>
                      <a:pPr algn="ctr"/>
                      <a:r>
                        <a:rPr lang="en-US" dirty="0"/>
                        <a:t>HS US History I</a:t>
                      </a:r>
                    </a:p>
                  </a:txBody>
                  <a:tcPr anchor="ctr"/>
                </a:tc>
                <a:tc>
                  <a:txBody>
                    <a:bodyPr/>
                    <a:lstStyle/>
                    <a:p>
                      <a:pPr algn="ctr"/>
                      <a:r>
                        <a:rPr lang="en-US" dirty="0"/>
                        <a:t>5</a:t>
                      </a:r>
                    </a:p>
                  </a:txBody>
                  <a:tcPr anchor="ctr"/>
                </a:tc>
                <a:tc>
                  <a:txBody>
                    <a:bodyPr/>
                    <a:lstStyle/>
                    <a:p>
                      <a:pPr algn="ctr"/>
                      <a:r>
                        <a:rPr lang="en-US" dirty="0"/>
                        <a:t>2</a:t>
                      </a:r>
                    </a:p>
                  </a:txBody>
                  <a:tcPr anchor="ctr"/>
                </a:tc>
                <a:extLst>
                  <a:ext uri="{0D108BD9-81ED-4DB2-BD59-A6C34878D82A}">
                    <a16:rowId xmlns:a16="http://schemas.microsoft.com/office/drawing/2014/main" val="2580241782"/>
                  </a:ext>
                </a:extLst>
              </a:tr>
              <a:tr h="370840">
                <a:tc>
                  <a:txBody>
                    <a:bodyPr/>
                    <a:lstStyle/>
                    <a:p>
                      <a:pPr algn="ctr"/>
                      <a:r>
                        <a:rPr lang="en-US" dirty="0"/>
                        <a:t>HS US History II</a:t>
                      </a:r>
                    </a:p>
                  </a:txBody>
                  <a:tcPr anchor="ctr"/>
                </a:tc>
                <a:tc>
                  <a:txBody>
                    <a:bodyPr/>
                    <a:lstStyle/>
                    <a:p>
                      <a:pPr algn="ctr"/>
                      <a:r>
                        <a:rPr lang="en-US" dirty="0"/>
                        <a:t>5</a:t>
                      </a:r>
                    </a:p>
                  </a:txBody>
                  <a:tcPr anchor="ctr"/>
                </a:tc>
                <a:tc>
                  <a:txBody>
                    <a:bodyPr/>
                    <a:lstStyle/>
                    <a:p>
                      <a:pPr algn="ctr"/>
                      <a:r>
                        <a:rPr lang="en-US" dirty="0"/>
                        <a:t>2</a:t>
                      </a:r>
                    </a:p>
                  </a:txBody>
                  <a:tcPr anchor="ctr"/>
                </a:tc>
                <a:extLst>
                  <a:ext uri="{0D108BD9-81ED-4DB2-BD59-A6C34878D82A}">
                    <a16:rowId xmlns:a16="http://schemas.microsoft.com/office/drawing/2014/main" val="516620940"/>
                  </a:ext>
                </a:extLst>
              </a:tr>
              <a:tr h="370840">
                <a:tc>
                  <a:txBody>
                    <a:bodyPr/>
                    <a:lstStyle/>
                    <a:p>
                      <a:pPr algn="ctr"/>
                      <a:r>
                        <a:rPr lang="en-US" dirty="0"/>
                        <a:t>HS World History I</a:t>
                      </a:r>
                    </a:p>
                  </a:txBody>
                  <a:tcPr anchor="ctr"/>
                </a:tc>
                <a:tc>
                  <a:txBody>
                    <a:bodyPr/>
                    <a:lstStyle/>
                    <a:p>
                      <a:pPr algn="ctr"/>
                      <a:r>
                        <a:rPr lang="en-US" dirty="0"/>
                        <a:t>6</a:t>
                      </a:r>
                    </a:p>
                  </a:txBody>
                  <a:tcPr anchor="ctr"/>
                </a:tc>
                <a:tc>
                  <a:txBody>
                    <a:bodyPr/>
                    <a:lstStyle/>
                    <a:p>
                      <a:pPr algn="ctr"/>
                      <a:r>
                        <a:rPr lang="en-US" dirty="0"/>
                        <a:t>1</a:t>
                      </a:r>
                    </a:p>
                  </a:txBody>
                  <a:tcPr anchor="ctr"/>
                </a:tc>
                <a:extLst>
                  <a:ext uri="{0D108BD9-81ED-4DB2-BD59-A6C34878D82A}">
                    <a16:rowId xmlns:a16="http://schemas.microsoft.com/office/drawing/2014/main" val="2867466649"/>
                  </a:ext>
                </a:extLst>
              </a:tr>
              <a:tr h="370840">
                <a:tc>
                  <a:txBody>
                    <a:bodyPr/>
                    <a:lstStyle/>
                    <a:p>
                      <a:pPr algn="ctr"/>
                      <a:r>
                        <a:rPr lang="en-US" dirty="0"/>
                        <a:t>HS World History II</a:t>
                      </a:r>
                    </a:p>
                  </a:txBody>
                  <a:tcPr anchor="ctr"/>
                </a:tc>
                <a:tc>
                  <a:txBody>
                    <a:bodyPr/>
                    <a:lstStyle/>
                    <a:p>
                      <a:pPr algn="ctr"/>
                      <a:r>
                        <a:rPr lang="en-US" dirty="0"/>
                        <a:t>6</a:t>
                      </a:r>
                    </a:p>
                  </a:txBody>
                  <a:tcPr anchor="ctr"/>
                </a:tc>
                <a:tc>
                  <a:txBody>
                    <a:bodyPr/>
                    <a:lstStyle/>
                    <a:p>
                      <a:pPr algn="ctr"/>
                      <a:r>
                        <a:rPr lang="en-US" dirty="0"/>
                        <a:t>1</a:t>
                      </a:r>
                    </a:p>
                  </a:txBody>
                  <a:tcPr anchor="ctr"/>
                </a:tc>
                <a:extLst>
                  <a:ext uri="{0D108BD9-81ED-4DB2-BD59-A6C34878D82A}">
                    <a16:rowId xmlns:a16="http://schemas.microsoft.com/office/drawing/2014/main" val="2811666989"/>
                  </a:ext>
                </a:extLst>
              </a:tr>
            </a:tbl>
          </a:graphicData>
        </a:graphic>
      </p:graphicFrame>
    </p:spTree>
    <p:extLst>
      <p:ext uri="{BB962C8B-B14F-4D97-AF65-F5344CB8AC3E}">
        <p14:creationId xmlns:p14="http://schemas.microsoft.com/office/powerpoint/2010/main" val="2571209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B5C27-E943-BDAC-E8AD-040D075EF7B1}"/>
              </a:ext>
            </a:extLst>
          </p:cNvPr>
          <p:cNvSpPr>
            <a:spLocks noGrp="1"/>
          </p:cNvSpPr>
          <p:nvPr>
            <p:ph type="title"/>
          </p:nvPr>
        </p:nvSpPr>
        <p:spPr/>
        <p:txBody>
          <a:bodyPr/>
          <a:lstStyle/>
          <a:p>
            <a:r>
              <a:rPr lang="en-US" dirty="0"/>
              <a:t>Review Report</a:t>
            </a:r>
          </a:p>
        </p:txBody>
      </p:sp>
      <p:sp>
        <p:nvSpPr>
          <p:cNvPr id="3" name="Slide Number Placeholder 2">
            <a:extLst>
              <a:ext uri="{FF2B5EF4-FFF2-40B4-BE49-F238E27FC236}">
                <a16:creationId xmlns:a16="http://schemas.microsoft.com/office/drawing/2014/main" id="{BA12B4E1-C4D3-06DC-152D-9217B2C478B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19</a:t>
            </a:fld>
            <a:endParaRPr lang="en-US"/>
          </a:p>
        </p:txBody>
      </p:sp>
      <p:sp>
        <p:nvSpPr>
          <p:cNvPr id="4" name="Text Placeholder 3">
            <a:extLst>
              <a:ext uri="{FF2B5EF4-FFF2-40B4-BE49-F238E27FC236}">
                <a16:creationId xmlns:a16="http://schemas.microsoft.com/office/drawing/2014/main" id="{01E7E615-BE7F-B55C-F451-CC3DC5F91001}"/>
              </a:ext>
            </a:extLst>
          </p:cNvPr>
          <p:cNvSpPr>
            <a:spLocks noGrp="1"/>
          </p:cNvSpPr>
          <p:nvPr>
            <p:ph type="body" idx="1"/>
          </p:nvPr>
        </p:nvSpPr>
        <p:spPr/>
        <p:txBody>
          <a:bodyPr/>
          <a:lstStyle/>
          <a:p>
            <a:r>
              <a:rPr lang="en-US" sz="2400" dirty="0">
                <a:solidFill>
                  <a:schemeClr val="accent2">
                    <a:lumMod val="60000"/>
                    <a:lumOff val="40000"/>
                  </a:schemeClr>
                </a:solidFill>
              </a:rPr>
              <a:t>For Titles that Met Minimum Requirements</a:t>
            </a:r>
          </a:p>
        </p:txBody>
      </p:sp>
      <p:sp>
        <p:nvSpPr>
          <p:cNvPr id="5" name="Text Placeholder 4">
            <a:extLst>
              <a:ext uri="{FF2B5EF4-FFF2-40B4-BE49-F238E27FC236}">
                <a16:creationId xmlns:a16="http://schemas.microsoft.com/office/drawing/2014/main" id="{71CF117E-3E76-9F71-E1E8-D34BD0576121}"/>
              </a:ext>
            </a:extLst>
          </p:cNvPr>
          <p:cNvSpPr>
            <a:spLocks noGrp="1"/>
          </p:cNvSpPr>
          <p:nvPr>
            <p:ph type="body" idx="2"/>
          </p:nvPr>
        </p:nvSpPr>
        <p:spPr>
          <a:xfrm>
            <a:off x="304800" y="1786958"/>
            <a:ext cx="6844145" cy="3909533"/>
          </a:xfrm>
        </p:spPr>
        <p:txBody>
          <a:bodyPr/>
          <a:lstStyle/>
          <a:p>
            <a:pPr marL="571500" indent="-342900">
              <a:buSzPct val="150000"/>
              <a:buFont typeface="Arial" panose="020B0604020202020204" pitchFamily="34" charset="0"/>
              <a:buChar char="•"/>
            </a:pPr>
            <a:r>
              <a:rPr lang="en-US" sz="2000" dirty="0">
                <a:solidFill>
                  <a:schemeClr val="tx1"/>
                </a:solidFill>
              </a:rPr>
              <a:t>Reports have information for each area and indicator of the review tool</a:t>
            </a:r>
          </a:p>
          <a:p>
            <a:pPr marL="571500" indent="-342900">
              <a:buSzPct val="150000"/>
              <a:buFont typeface="Arial" panose="020B0604020202020204" pitchFamily="34" charset="0"/>
              <a:buChar char="•"/>
            </a:pPr>
            <a:r>
              <a:rPr lang="en-US" sz="2000" dirty="0">
                <a:solidFill>
                  <a:schemeClr val="tx1"/>
                </a:solidFill>
              </a:rPr>
              <a:t>Includes correlations provided by the publisher</a:t>
            </a:r>
          </a:p>
          <a:p>
            <a:pPr marL="571500" indent="-342900">
              <a:buSzPct val="150000"/>
              <a:buFont typeface="Arial" panose="020B0604020202020204" pitchFamily="34" charset="0"/>
              <a:buChar char="•"/>
            </a:pPr>
            <a:r>
              <a:rPr lang="en-US" sz="2000" dirty="0">
                <a:solidFill>
                  <a:schemeClr val="tx1"/>
                </a:solidFill>
              </a:rPr>
              <a:t>Some have responses by the publisher</a:t>
            </a:r>
          </a:p>
          <a:p>
            <a:pPr marL="571500" indent="-342900">
              <a:buSzPct val="150000"/>
              <a:buFont typeface="Arial" panose="020B0604020202020204" pitchFamily="34" charset="0"/>
              <a:buChar char="•"/>
            </a:pPr>
            <a:r>
              <a:rPr lang="en-US" sz="2000" dirty="0">
                <a:solidFill>
                  <a:schemeClr val="tx1"/>
                </a:solidFill>
              </a:rPr>
              <a:t>Not a hierarchy of materials (listed in alphabetical order)</a:t>
            </a:r>
          </a:p>
          <a:p>
            <a:pPr marL="571500" indent="-342900">
              <a:buSzPct val="150000"/>
              <a:buFont typeface="Arial" panose="020B0604020202020204" pitchFamily="34" charset="0"/>
              <a:buChar char="•"/>
            </a:pPr>
            <a:r>
              <a:rPr lang="en-US" sz="2000" dirty="0">
                <a:solidFill>
                  <a:schemeClr val="tx1"/>
                </a:solidFill>
              </a:rPr>
              <a:t>Not an endorsed list of materials</a:t>
            </a:r>
          </a:p>
          <a:p>
            <a:pPr marL="228600" indent="0">
              <a:buSzPct val="150000"/>
            </a:pPr>
            <a:endParaRPr lang="en-US" sz="1200" b="1" dirty="0">
              <a:solidFill>
                <a:schemeClr val="tx1"/>
              </a:solidFill>
              <a:effectLst/>
              <a:latin typeface="Calibri" panose="020F0502020204030204" pitchFamily="34" charset="0"/>
              <a:ea typeface="Calibri" panose="020F0502020204030204" pitchFamily="34" charset="0"/>
            </a:endParaRPr>
          </a:p>
          <a:p>
            <a:pPr marL="228600" indent="0" algn="ctr"/>
            <a:r>
              <a:rPr lang="en-US" sz="2000" b="1" dirty="0">
                <a:solidFill>
                  <a:schemeClr val="tx1"/>
                </a:solidFill>
                <a:effectLst/>
                <a:latin typeface="Calibri" panose="020F0502020204030204" pitchFamily="34" charset="0"/>
                <a:ea typeface="Calibri" panose="020F0502020204030204" pitchFamily="34" charset="0"/>
              </a:rPr>
              <a:t>Reminder: LEAs are </a:t>
            </a:r>
            <a:r>
              <a:rPr lang="en-US" sz="2000" b="1" u="sng" dirty="0">
                <a:solidFill>
                  <a:schemeClr val="tx1"/>
                </a:solidFill>
                <a:effectLst/>
                <a:latin typeface="Calibri" panose="020F0502020204030204" pitchFamily="34" charset="0"/>
                <a:ea typeface="Calibri" panose="020F0502020204030204" pitchFamily="34" charset="0"/>
              </a:rPr>
              <a:t>not</a:t>
            </a:r>
            <a:r>
              <a:rPr lang="en-US" sz="2000" b="1" dirty="0">
                <a:solidFill>
                  <a:schemeClr val="tx1"/>
                </a:solidFill>
                <a:effectLst/>
                <a:latin typeface="Calibri" panose="020F0502020204030204" pitchFamily="34" charset="0"/>
                <a:ea typeface="Calibri" panose="020F0502020204030204" pitchFamily="34" charset="0"/>
              </a:rPr>
              <a:t> required to select materials that have been reviewed through RIDE’s review process</a:t>
            </a:r>
            <a:endParaRPr lang="en-US" sz="2000" dirty="0">
              <a:solidFill>
                <a:schemeClr val="tx1"/>
              </a:solidFill>
            </a:endParaRPr>
          </a:p>
        </p:txBody>
      </p:sp>
      <p:pic>
        <p:nvPicPr>
          <p:cNvPr id="7" name="Picture 6" descr="A close-up of a survey&#10;&#10;Description automatically generated">
            <a:extLst>
              <a:ext uri="{FF2B5EF4-FFF2-40B4-BE49-F238E27FC236}">
                <a16:creationId xmlns:a16="http://schemas.microsoft.com/office/drawing/2014/main" id="{2C1E3B2C-27D1-397F-A09F-760BB4BB0EFF}"/>
              </a:ext>
            </a:extLst>
          </p:cNvPr>
          <p:cNvPicPr>
            <a:picLocks noChangeAspect="1"/>
          </p:cNvPicPr>
          <p:nvPr/>
        </p:nvPicPr>
        <p:blipFill>
          <a:blip r:embed="rId3"/>
          <a:stretch>
            <a:fillRect/>
          </a:stretch>
        </p:blipFill>
        <p:spPr>
          <a:xfrm>
            <a:off x="7350826" y="874588"/>
            <a:ext cx="4438812" cy="5158789"/>
          </a:xfrm>
          <a:prstGeom prst="rect">
            <a:avLst/>
          </a:prstGeom>
          <a:ln>
            <a:solidFill>
              <a:schemeClr val="tx1"/>
            </a:solidFill>
          </a:ln>
          <a:effectLst>
            <a:innerShdw blurRad="63500" dist="50800" dir="8100000">
              <a:prstClr val="black">
                <a:alpha val="50000"/>
              </a:prstClr>
            </a:innerShdw>
            <a:softEdge rad="12700"/>
          </a:effectLst>
        </p:spPr>
      </p:pic>
    </p:spTree>
    <p:extLst>
      <p:ext uri="{BB962C8B-B14F-4D97-AF65-F5344CB8AC3E}">
        <p14:creationId xmlns:p14="http://schemas.microsoft.com/office/powerpoint/2010/main" val="1852416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EA72A-9FD6-E5BA-0167-72BB8768FC84}"/>
              </a:ext>
            </a:extLst>
          </p:cNvPr>
          <p:cNvSpPr>
            <a:spLocks noGrp="1"/>
          </p:cNvSpPr>
          <p:nvPr>
            <p:ph type="title"/>
          </p:nvPr>
        </p:nvSpPr>
        <p:spPr/>
        <p:txBody>
          <a:bodyPr/>
          <a:lstStyle/>
          <a:p>
            <a:r>
              <a:rPr lang="en-US" dirty="0"/>
              <a:t>Agenda</a:t>
            </a:r>
          </a:p>
        </p:txBody>
      </p:sp>
      <p:sp>
        <p:nvSpPr>
          <p:cNvPr id="3" name="Slide Number Placeholder 2">
            <a:extLst>
              <a:ext uri="{FF2B5EF4-FFF2-40B4-BE49-F238E27FC236}">
                <a16:creationId xmlns:a16="http://schemas.microsoft.com/office/drawing/2014/main" id="{BCF93583-AF07-E68E-360B-DF6CEC91DBC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a:t>
            </a:fld>
            <a:endParaRPr lang="en-US"/>
          </a:p>
        </p:txBody>
      </p:sp>
      <p:sp>
        <p:nvSpPr>
          <p:cNvPr id="4" name="Text Placeholder 4">
            <a:extLst>
              <a:ext uri="{FF2B5EF4-FFF2-40B4-BE49-F238E27FC236}">
                <a16:creationId xmlns:a16="http://schemas.microsoft.com/office/drawing/2014/main" id="{E7E8F0AC-60D8-05BC-0D30-9CC12D729AF1}"/>
              </a:ext>
            </a:extLst>
          </p:cNvPr>
          <p:cNvSpPr txBox="1">
            <a:spLocks/>
          </p:cNvSpPr>
          <p:nvPr/>
        </p:nvSpPr>
        <p:spPr>
          <a:xfrm>
            <a:off x="304800" y="1894350"/>
            <a:ext cx="11582400" cy="4276323"/>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nSpc>
                <a:spcPct val="200000"/>
              </a:lnSpc>
              <a:buClr>
                <a:schemeClr val="accent1"/>
              </a:buClr>
              <a:buSzPct val="150000"/>
              <a:buFont typeface="Arial" panose="020B0604020202020204" pitchFamily="34" charset="0"/>
              <a:buChar char="•"/>
            </a:pPr>
            <a:r>
              <a:rPr lang="en-US" sz="2400" dirty="0">
                <a:latin typeface="Libre Franklin" pitchFamily="2" charset="0"/>
              </a:rPr>
              <a:t>High-Quality Curriculum Materials in Social Studies</a:t>
            </a:r>
          </a:p>
          <a:p>
            <a:pPr marL="285750" indent="-285750">
              <a:lnSpc>
                <a:spcPct val="200000"/>
              </a:lnSpc>
              <a:buClr>
                <a:schemeClr val="accent1"/>
              </a:buClr>
              <a:buSzPct val="150000"/>
              <a:buFont typeface="Arial" panose="020B0604020202020204" pitchFamily="34" charset="0"/>
              <a:buChar char="•"/>
            </a:pPr>
            <a:r>
              <a:rPr lang="en-US" sz="2400" dirty="0">
                <a:latin typeface="Libre Franklin" pitchFamily="2" charset="0"/>
              </a:rPr>
              <a:t>State Review Process</a:t>
            </a:r>
          </a:p>
          <a:p>
            <a:pPr marL="285750" indent="-285750">
              <a:lnSpc>
                <a:spcPct val="200000"/>
              </a:lnSpc>
              <a:buClr>
                <a:schemeClr val="accent1"/>
              </a:buClr>
              <a:buSzPct val="150000"/>
              <a:buFont typeface="Arial" panose="020B0604020202020204" pitchFamily="34" charset="0"/>
              <a:buChar char="•"/>
            </a:pPr>
            <a:r>
              <a:rPr lang="en-US" sz="2400" dirty="0">
                <a:latin typeface="Libre Franklin" pitchFamily="2" charset="0"/>
              </a:rPr>
              <a:t>Review Reports</a:t>
            </a:r>
          </a:p>
        </p:txBody>
      </p:sp>
    </p:spTree>
    <p:extLst>
      <p:ext uri="{BB962C8B-B14F-4D97-AF65-F5344CB8AC3E}">
        <p14:creationId xmlns:p14="http://schemas.microsoft.com/office/powerpoint/2010/main" val="2937102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E7DBA-9CC2-2668-3671-D466EEACE0D6}"/>
              </a:ext>
            </a:extLst>
          </p:cNvPr>
          <p:cNvSpPr>
            <a:spLocks noGrp="1"/>
          </p:cNvSpPr>
          <p:nvPr>
            <p:ph type="title"/>
          </p:nvPr>
        </p:nvSpPr>
        <p:spPr>
          <a:xfrm>
            <a:off x="3558540" y="2494784"/>
            <a:ext cx="5074920" cy="1311128"/>
          </a:xfrm>
        </p:spPr>
        <p:txBody>
          <a:bodyPr/>
          <a:lstStyle/>
          <a:p>
            <a:r>
              <a:rPr lang="en-US" b="1"/>
              <a:t>Thank you!</a:t>
            </a:r>
          </a:p>
        </p:txBody>
      </p:sp>
      <p:sp>
        <p:nvSpPr>
          <p:cNvPr id="3" name="TextBox 2">
            <a:extLst>
              <a:ext uri="{FF2B5EF4-FFF2-40B4-BE49-F238E27FC236}">
                <a16:creationId xmlns:a16="http://schemas.microsoft.com/office/drawing/2014/main" id="{5B1BC50D-AA9E-2095-0A91-44E5BA49754A}"/>
              </a:ext>
            </a:extLst>
          </p:cNvPr>
          <p:cNvSpPr txBox="1"/>
          <p:nvPr/>
        </p:nvSpPr>
        <p:spPr>
          <a:xfrm>
            <a:off x="2784987" y="3628932"/>
            <a:ext cx="6622026" cy="1785104"/>
          </a:xfrm>
          <a:prstGeom prst="rect">
            <a:avLst/>
          </a:prstGeom>
          <a:noFill/>
        </p:spPr>
        <p:txBody>
          <a:bodyPr wrap="square" rtlCol="0">
            <a:spAutoFit/>
          </a:bodyPr>
          <a:lstStyle/>
          <a:p>
            <a:pPr algn="ctr"/>
            <a:r>
              <a:rPr lang="en-US" sz="2400" i="1" dirty="0">
                <a:solidFill>
                  <a:schemeClr val="bg1"/>
                </a:solidFill>
                <a:latin typeface="Libre Franklin" pitchFamily="2" charset="0"/>
              </a:rPr>
              <a:t>RIDE Contact:</a:t>
            </a:r>
          </a:p>
          <a:p>
            <a:pPr algn="ctr"/>
            <a:r>
              <a:rPr lang="en-US" sz="2400" i="1" dirty="0">
                <a:solidFill>
                  <a:schemeClr val="bg1"/>
                </a:solidFill>
                <a:latin typeface="Libre Franklin" pitchFamily="2" charset="0"/>
              </a:rPr>
              <a:t>Education Specialist, Humanities and Social Studies</a:t>
            </a:r>
          </a:p>
          <a:p>
            <a:pPr algn="ctr"/>
            <a:r>
              <a:rPr lang="en-US" sz="2400" b="1" i="1" dirty="0">
                <a:solidFill>
                  <a:schemeClr val="bg1"/>
                </a:solidFill>
                <a:latin typeface="Libre Franklin" pitchFamily="2" charset="0"/>
              </a:rPr>
              <a:t>socialstudies@ride.ri.gov</a:t>
            </a:r>
          </a:p>
          <a:p>
            <a:endParaRPr lang="en-US" dirty="0"/>
          </a:p>
        </p:txBody>
      </p:sp>
    </p:spTree>
    <p:extLst>
      <p:ext uri="{BB962C8B-B14F-4D97-AF65-F5344CB8AC3E}">
        <p14:creationId xmlns:p14="http://schemas.microsoft.com/office/powerpoint/2010/main" val="1548675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7F9F1-B641-E3A4-C137-52EA27F62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F770B1-D6C4-D770-C1AC-1080E5CCEEAF}"/>
              </a:ext>
            </a:extLst>
          </p:cNvPr>
          <p:cNvSpPr>
            <a:spLocks noGrp="1"/>
          </p:cNvSpPr>
          <p:nvPr>
            <p:ph type="title"/>
          </p:nvPr>
        </p:nvSpPr>
        <p:spPr/>
        <p:txBody>
          <a:bodyPr/>
          <a:lstStyle/>
          <a:p>
            <a:r>
              <a:rPr lang="en-US" dirty="0"/>
              <a:t>What the State Reviews Are and Are Not</a:t>
            </a:r>
          </a:p>
        </p:txBody>
      </p:sp>
      <p:sp>
        <p:nvSpPr>
          <p:cNvPr id="3" name="Slide Number Placeholder 2">
            <a:extLst>
              <a:ext uri="{FF2B5EF4-FFF2-40B4-BE49-F238E27FC236}">
                <a16:creationId xmlns:a16="http://schemas.microsoft.com/office/drawing/2014/main" id="{52CD4CE3-DFE9-1397-3D14-A81970C166B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a:t>
            </a:fld>
            <a:endParaRPr lang="en-US"/>
          </a:p>
        </p:txBody>
      </p:sp>
      <p:sp>
        <p:nvSpPr>
          <p:cNvPr id="5" name="Text Placeholder 4">
            <a:extLst>
              <a:ext uri="{FF2B5EF4-FFF2-40B4-BE49-F238E27FC236}">
                <a16:creationId xmlns:a16="http://schemas.microsoft.com/office/drawing/2014/main" id="{B97637DC-57F2-3F0A-AE3C-84886A352F24}"/>
              </a:ext>
            </a:extLst>
          </p:cNvPr>
          <p:cNvSpPr>
            <a:spLocks noGrp="1"/>
          </p:cNvSpPr>
          <p:nvPr>
            <p:ph type="body" idx="2"/>
          </p:nvPr>
        </p:nvSpPr>
        <p:spPr>
          <a:xfrm>
            <a:off x="304800" y="1814512"/>
            <a:ext cx="11582400" cy="3828046"/>
          </a:xfrm>
        </p:spPr>
        <p:txBody>
          <a:bodyPr/>
          <a:lstStyle/>
          <a:p>
            <a:pPr marL="0" marR="0" lvl="0" indent="0">
              <a:spcBef>
                <a:spcPts val="0"/>
              </a:spcBef>
              <a:spcAft>
                <a:spcPts val="600"/>
              </a:spcAft>
              <a:buClr>
                <a:srgbClr val="95B3D7"/>
              </a:buClr>
            </a:pPr>
            <a:r>
              <a:rPr lang="en-US" sz="2400" u="none" strike="noStrike" dirty="0">
                <a:effectLst/>
                <a:latin typeface="Calibri" panose="020F0502020204030204" pitchFamily="34" charset="0"/>
                <a:ea typeface="Calibri" panose="020F0502020204030204" pitchFamily="34" charset="0"/>
                <a:cs typeface="Libre Franklin" pitchFamily="2" charset="0"/>
              </a:rPr>
              <a:t>Reviews:</a:t>
            </a:r>
            <a:endParaRPr lang="en-US" sz="2400" u="none" strike="noStrike" dirty="0">
              <a:effectLst/>
              <a:latin typeface="Libre Franklin" pitchFamily="2" charset="0"/>
              <a:ea typeface="Libre Franklin" pitchFamily="2" charset="0"/>
              <a:cs typeface="Libre Franklin" pitchFamily="2" charset="0"/>
            </a:endParaRPr>
          </a:p>
          <a:p>
            <a:pPr marL="342900" marR="0" lvl="0" indent="-342900">
              <a:spcBef>
                <a:spcPts val="600"/>
              </a:spcBef>
              <a:spcAft>
                <a:spcPts val="1000"/>
              </a:spcAft>
              <a:buSzPct val="150000"/>
              <a:buFont typeface="Symbol" panose="05050102010706020507" pitchFamily="18" charset="2"/>
              <a:buChar char=""/>
            </a:pPr>
            <a:r>
              <a:rPr lang="en-US" sz="2400" u="none" strike="noStrike" dirty="0">
                <a:effectLst/>
                <a:latin typeface="Calibri" panose="020F0502020204030204" pitchFamily="34" charset="0"/>
                <a:ea typeface="Calibri" panose="020F0502020204030204" pitchFamily="34" charset="0"/>
                <a:cs typeface="Libre Franklin" pitchFamily="2" charset="0"/>
              </a:rPr>
              <a:t>help LEAs make curriculum adoption decisions as they implement the new </a:t>
            </a:r>
            <a:r>
              <a:rPr lang="en-US" sz="2400" i="1" u="none" strike="noStrike" dirty="0">
                <a:effectLst/>
                <a:latin typeface="Calibri" panose="020F0502020204030204" pitchFamily="34" charset="0"/>
                <a:ea typeface="Calibri" panose="020F0502020204030204" pitchFamily="34" charset="0"/>
                <a:cs typeface="Libre Franklin" pitchFamily="2" charset="0"/>
              </a:rPr>
              <a:t>Social Studies Standards</a:t>
            </a:r>
            <a:endParaRPr lang="en-US" sz="2400" i="1" u="none" strike="noStrike" dirty="0">
              <a:effectLst/>
              <a:latin typeface="Libre Franklin" pitchFamily="2" charset="0"/>
              <a:ea typeface="Libre Franklin" pitchFamily="2" charset="0"/>
              <a:cs typeface="Libre Franklin" pitchFamily="2" charset="0"/>
            </a:endParaRPr>
          </a:p>
          <a:p>
            <a:pPr marL="342900" marR="0" lvl="0" indent="-342900">
              <a:spcBef>
                <a:spcPts val="600"/>
              </a:spcBef>
              <a:spcAft>
                <a:spcPts val="1000"/>
              </a:spcAft>
              <a:buSzPct val="150000"/>
              <a:buFont typeface="Symbol" panose="05050102010706020507" pitchFamily="18" charset="2"/>
              <a:buChar char=""/>
            </a:pPr>
            <a:r>
              <a:rPr lang="en-US" sz="2400" dirty="0">
                <a:latin typeface="Calibri"/>
                <a:ea typeface="Calibri" panose="020F0502020204030204" pitchFamily="34" charset="0"/>
                <a:cs typeface="Libre Franklin" pitchFamily="2" charset="0"/>
              </a:rPr>
              <a:t>a</a:t>
            </a:r>
            <a:r>
              <a:rPr lang="en-US" sz="2400" u="none" strike="noStrike" dirty="0">
                <a:effectLst/>
                <a:latin typeface="Calibri"/>
                <a:ea typeface="Calibri" panose="020F0502020204030204" pitchFamily="34" charset="0"/>
                <a:cs typeface="Libre Franklin" pitchFamily="2" charset="0"/>
              </a:rPr>
              <a:t>re </a:t>
            </a:r>
            <a:r>
              <a:rPr lang="en-US" sz="2400" b="1" u="none" strike="noStrike" dirty="0">
                <a:effectLst/>
                <a:latin typeface="Calibri"/>
                <a:ea typeface="Calibri" panose="020F0502020204030204" pitchFamily="34" charset="0"/>
                <a:cs typeface="Libre Franklin" pitchFamily="2" charset="0"/>
              </a:rPr>
              <a:t>NOT</a:t>
            </a:r>
            <a:r>
              <a:rPr lang="en-US" sz="2400" u="none" strike="noStrike" dirty="0">
                <a:effectLst/>
                <a:latin typeface="Calibri"/>
                <a:ea typeface="Calibri" panose="020F0502020204030204" pitchFamily="34" charset="0"/>
                <a:cs typeface="Libre Franklin" pitchFamily="2" charset="0"/>
              </a:rPr>
              <a:t> a “green light” list. LEAs are not required to select materials that have been reviewed through RIDE’s review process</a:t>
            </a:r>
            <a:endParaRPr lang="en-US" sz="2400" u="none" strike="noStrike" dirty="0">
              <a:effectLst/>
              <a:latin typeface="Calibri"/>
              <a:ea typeface="Libre Franklin" pitchFamily="2" charset="0"/>
              <a:cs typeface="Libre Franklin" pitchFamily="2" charset="0"/>
            </a:endParaRPr>
          </a:p>
        </p:txBody>
      </p:sp>
    </p:spTree>
    <p:extLst>
      <p:ext uri="{BB962C8B-B14F-4D97-AF65-F5344CB8AC3E}">
        <p14:creationId xmlns:p14="http://schemas.microsoft.com/office/powerpoint/2010/main" val="666280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E4335-011E-013B-81C9-C3FE34CC3BEB}"/>
              </a:ext>
            </a:extLst>
          </p:cNvPr>
          <p:cNvSpPr>
            <a:spLocks noGrp="1"/>
          </p:cNvSpPr>
          <p:nvPr>
            <p:ph type="title"/>
          </p:nvPr>
        </p:nvSpPr>
        <p:spPr/>
        <p:txBody>
          <a:bodyPr/>
          <a:lstStyle/>
          <a:p>
            <a:r>
              <a:rPr lang="en-US" dirty="0"/>
              <a:t>High-Quality Curriculum in Social Studies</a:t>
            </a:r>
          </a:p>
        </p:txBody>
      </p:sp>
      <p:sp>
        <p:nvSpPr>
          <p:cNvPr id="3" name="Slide Number Placeholder 2">
            <a:extLst>
              <a:ext uri="{FF2B5EF4-FFF2-40B4-BE49-F238E27FC236}">
                <a16:creationId xmlns:a16="http://schemas.microsoft.com/office/drawing/2014/main" id="{8866CD4E-121A-6077-E4B4-9C174F567FB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a:t>
            </a:fld>
            <a:endParaRPr lang="en-US"/>
          </a:p>
        </p:txBody>
      </p:sp>
      <p:sp>
        <p:nvSpPr>
          <p:cNvPr id="5" name="Text Placeholder 4">
            <a:extLst>
              <a:ext uri="{FF2B5EF4-FFF2-40B4-BE49-F238E27FC236}">
                <a16:creationId xmlns:a16="http://schemas.microsoft.com/office/drawing/2014/main" id="{F6BF72EF-0692-0836-752E-0B470B6E54B1}"/>
              </a:ext>
            </a:extLst>
          </p:cNvPr>
          <p:cNvSpPr>
            <a:spLocks noGrp="1"/>
          </p:cNvSpPr>
          <p:nvPr>
            <p:ph type="body" idx="2"/>
          </p:nvPr>
        </p:nvSpPr>
        <p:spPr>
          <a:xfrm>
            <a:off x="304800" y="1086853"/>
            <a:ext cx="11582400" cy="4684293"/>
          </a:xfrm>
        </p:spPr>
        <p:txBody>
          <a:bodyPr/>
          <a:lstStyle/>
          <a:p>
            <a:pPr marL="0" marR="0" lvl="0" indent="0">
              <a:spcBef>
                <a:spcPts val="0"/>
              </a:spcBef>
              <a:spcAft>
                <a:spcPts val="600"/>
              </a:spcAft>
              <a:buClr>
                <a:srgbClr val="95B3D7"/>
              </a:buClr>
            </a:pPr>
            <a:r>
              <a:rPr lang="en-US" sz="2400" u="none" strike="noStrike" dirty="0">
                <a:effectLst/>
                <a:latin typeface="Calibri" panose="020F0502020204030204" pitchFamily="34" charset="0"/>
                <a:ea typeface="Calibri" panose="020F0502020204030204" pitchFamily="34" charset="0"/>
                <a:cs typeface="Libre Franklin" pitchFamily="2" charset="0"/>
              </a:rPr>
              <a:t>The </a:t>
            </a:r>
            <a:r>
              <a:rPr lang="en-US" sz="2400" i="1" u="none" strike="noStrike" dirty="0">
                <a:effectLst/>
                <a:latin typeface="Calibri" panose="020F0502020204030204" pitchFamily="34" charset="0"/>
                <a:ea typeface="Calibri" panose="020F0502020204030204" pitchFamily="34" charset="0"/>
                <a:cs typeface="Libre Franklin" pitchFamily="2" charset="0"/>
              </a:rPr>
              <a:t>Social Studies Curriculum Framework </a:t>
            </a:r>
            <a:r>
              <a:rPr lang="en-US" sz="2400" u="none" strike="noStrike" dirty="0">
                <a:effectLst/>
                <a:latin typeface="Calibri" panose="020F0502020204030204" pitchFamily="34" charset="0"/>
                <a:ea typeface="Calibri" panose="020F0502020204030204" pitchFamily="34" charset="0"/>
                <a:cs typeface="Libre Franklin" pitchFamily="2" charset="0"/>
              </a:rPr>
              <a:t>outlines criteria for HQCM in social studies</a:t>
            </a:r>
          </a:p>
          <a:p>
            <a:pPr marL="0" marR="0" lvl="0" indent="0">
              <a:spcBef>
                <a:spcPts val="0"/>
              </a:spcBef>
              <a:spcAft>
                <a:spcPts val="600"/>
              </a:spcAft>
              <a:buClr>
                <a:srgbClr val="95B3D7"/>
              </a:buClr>
            </a:pPr>
            <a:r>
              <a:rPr lang="en-US" sz="2400" u="none" strike="noStrike" dirty="0">
                <a:effectLst/>
                <a:latin typeface="Calibri" panose="020F0502020204030204" pitchFamily="34" charset="0"/>
                <a:ea typeface="Calibri" panose="020F0502020204030204" pitchFamily="34" charset="0"/>
                <a:cs typeface="Libre Franklin" pitchFamily="2" charset="0"/>
              </a:rPr>
              <a:t>HQCMs </a:t>
            </a:r>
            <a:r>
              <a:rPr lang="en-US" sz="2400" dirty="0">
                <a:latin typeface="Calibri" panose="020F0502020204030204" pitchFamily="34" charset="0"/>
                <a:ea typeface="Calibri" panose="020F0502020204030204" pitchFamily="34" charset="0"/>
                <a:cs typeface="Libre Franklin" pitchFamily="2" charset="0"/>
              </a:rPr>
              <a:t>s</a:t>
            </a:r>
            <a:r>
              <a:rPr lang="en-US" sz="2400" u="none" strike="noStrike" dirty="0">
                <a:effectLst/>
                <a:latin typeface="Calibri" panose="020F0502020204030204" pitchFamily="34" charset="0"/>
                <a:ea typeface="Calibri" panose="020F0502020204030204" pitchFamily="34" charset="0"/>
                <a:cs typeface="Libre Franklin" pitchFamily="2" charset="0"/>
              </a:rPr>
              <a:t>hould align to the </a:t>
            </a:r>
            <a:r>
              <a:rPr lang="en-US" sz="2400" i="1" u="none" strike="noStrike" dirty="0">
                <a:effectLst/>
                <a:latin typeface="Calibri" panose="020F0502020204030204" pitchFamily="34" charset="0"/>
                <a:ea typeface="Calibri" panose="020F0502020204030204" pitchFamily="34" charset="0"/>
                <a:cs typeface="Libre Franklin" pitchFamily="2" charset="0"/>
              </a:rPr>
              <a:t>Rhode Island Social Studies Standards</a:t>
            </a:r>
            <a:r>
              <a:rPr lang="en-US" sz="2400" u="none" strike="noStrike" dirty="0">
                <a:effectLst/>
                <a:latin typeface="Calibri" panose="020F0502020204030204" pitchFamily="34" charset="0"/>
                <a:ea typeface="Calibri" panose="020F0502020204030204" pitchFamily="34" charset="0"/>
                <a:cs typeface="Libre Franklin" pitchFamily="2" charset="0"/>
              </a:rPr>
              <a:t> by:</a:t>
            </a:r>
            <a:endParaRPr lang="en-US" sz="2400" u="none" strike="noStrike" dirty="0">
              <a:effectLst/>
              <a:latin typeface="Libre Franklin" pitchFamily="2" charset="0"/>
              <a:ea typeface="Libre Franklin" pitchFamily="2" charset="0"/>
              <a:cs typeface="Libre Franklin" pitchFamily="2" charset="0"/>
            </a:endParaRPr>
          </a:p>
          <a:p>
            <a:pPr marL="342900" marR="0" lvl="0" indent="-342900">
              <a:spcBef>
                <a:spcPts val="600"/>
              </a:spcBef>
              <a:spcAft>
                <a:spcPts val="1000"/>
              </a:spcAft>
              <a:buSzPct val="150000"/>
              <a:buFont typeface="Symbol" panose="05050102010706020507" pitchFamily="18" charset="2"/>
              <a:buChar char=""/>
            </a:pPr>
            <a:r>
              <a:rPr lang="en-US" sz="2400" u="none" strike="noStrike" dirty="0">
                <a:effectLst/>
                <a:latin typeface="Calibri" panose="020F0502020204030204" pitchFamily="34" charset="0"/>
                <a:ea typeface="Calibri" panose="020F0502020204030204" pitchFamily="34" charset="0"/>
                <a:cs typeface="Libre Franklin" pitchFamily="2" charset="0"/>
              </a:rPr>
              <a:t>Including instructional materials that connect to the principles as outlined by the social studies anchor standards.</a:t>
            </a:r>
            <a:endParaRPr lang="en-US" sz="2400" u="none" strike="noStrike" dirty="0">
              <a:effectLst/>
              <a:latin typeface="Libre Franklin" pitchFamily="2" charset="0"/>
              <a:ea typeface="Libre Franklin" pitchFamily="2" charset="0"/>
              <a:cs typeface="Libre Franklin" pitchFamily="2" charset="0"/>
            </a:endParaRPr>
          </a:p>
          <a:p>
            <a:pPr marL="342900" marR="0" lvl="0" indent="-342900">
              <a:spcBef>
                <a:spcPts val="600"/>
              </a:spcBef>
              <a:spcAft>
                <a:spcPts val="1000"/>
              </a:spcAft>
              <a:buSzPct val="150000"/>
              <a:buFont typeface="Symbol" panose="05050102010706020507" pitchFamily="18" charset="2"/>
              <a:buChar char=""/>
            </a:pPr>
            <a:r>
              <a:rPr lang="en-US" sz="2400" u="none" strike="noStrike" dirty="0">
                <a:effectLst/>
                <a:latin typeface="Calibri"/>
                <a:ea typeface="Calibri" panose="020F0502020204030204" pitchFamily="34" charset="0"/>
                <a:cs typeface="Libre Franklin" pitchFamily="2" charset="0"/>
              </a:rPr>
              <a:t>Including content that aligns to the social studies content standards that are specific by grade and high school course and include content required by legislation.</a:t>
            </a:r>
            <a:endParaRPr lang="en-US" sz="2400" u="none" strike="noStrike" dirty="0">
              <a:effectLst/>
              <a:latin typeface="Calibri"/>
              <a:ea typeface="Libre Franklin" pitchFamily="2" charset="0"/>
              <a:cs typeface="Libre Franklin" pitchFamily="2" charset="0"/>
            </a:endParaRPr>
          </a:p>
          <a:p>
            <a:pPr marL="342900" marR="0" lvl="0" indent="-342900">
              <a:spcBef>
                <a:spcPts val="600"/>
              </a:spcBef>
              <a:spcAft>
                <a:spcPts val="1000"/>
              </a:spcAft>
              <a:buSzPct val="150000"/>
              <a:buFont typeface="Symbol" panose="05050102010706020507" pitchFamily="18" charset="2"/>
              <a:buChar char=""/>
            </a:pPr>
            <a:r>
              <a:rPr lang="en-US" sz="2400" u="none" strike="noStrike" dirty="0">
                <a:effectLst/>
                <a:latin typeface="Calibri" panose="020F0502020204030204" pitchFamily="34" charset="0"/>
                <a:ea typeface="Calibri" panose="020F0502020204030204" pitchFamily="34" charset="0"/>
                <a:cs typeface="Libre Franklin" pitchFamily="2" charset="0"/>
              </a:rPr>
              <a:t>Emphasizing culturally responsive and sustaining education (CRSE) principles and practices by supporting equitable representations and disrupting cultural norms and biases to meet the needs of every student within the educational space.</a:t>
            </a:r>
            <a:endParaRPr lang="en-US" sz="2400" u="none" strike="noStrike" dirty="0">
              <a:effectLst/>
              <a:latin typeface="Libre Franklin" pitchFamily="2" charset="0"/>
              <a:ea typeface="Libre Franklin" pitchFamily="2" charset="0"/>
              <a:cs typeface="Libre Franklin" pitchFamily="2" charset="0"/>
            </a:endParaRPr>
          </a:p>
        </p:txBody>
      </p:sp>
    </p:spTree>
    <p:extLst>
      <p:ext uri="{BB962C8B-B14F-4D97-AF65-F5344CB8AC3E}">
        <p14:creationId xmlns:p14="http://schemas.microsoft.com/office/powerpoint/2010/main" val="669915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E4335-011E-013B-81C9-C3FE34CC3BEB}"/>
              </a:ext>
            </a:extLst>
          </p:cNvPr>
          <p:cNvSpPr>
            <a:spLocks noGrp="1"/>
          </p:cNvSpPr>
          <p:nvPr>
            <p:ph type="title"/>
          </p:nvPr>
        </p:nvSpPr>
        <p:spPr/>
        <p:txBody>
          <a:bodyPr/>
          <a:lstStyle/>
          <a:p>
            <a:r>
              <a:rPr lang="en-US" dirty="0"/>
              <a:t>High-Quality Curriculum in Social Studies</a:t>
            </a:r>
          </a:p>
        </p:txBody>
      </p:sp>
      <p:sp>
        <p:nvSpPr>
          <p:cNvPr id="3" name="Slide Number Placeholder 2">
            <a:extLst>
              <a:ext uri="{FF2B5EF4-FFF2-40B4-BE49-F238E27FC236}">
                <a16:creationId xmlns:a16="http://schemas.microsoft.com/office/drawing/2014/main" id="{8866CD4E-121A-6077-E4B4-9C174F567FB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a:t>
            </a:fld>
            <a:endParaRPr lang="en-US"/>
          </a:p>
        </p:txBody>
      </p:sp>
      <p:sp>
        <p:nvSpPr>
          <p:cNvPr id="5" name="Text Placeholder 4">
            <a:extLst>
              <a:ext uri="{FF2B5EF4-FFF2-40B4-BE49-F238E27FC236}">
                <a16:creationId xmlns:a16="http://schemas.microsoft.com/office/drawing/2014/main" id="{F6BF72EF-0692-0836-752E-0B470B6E54B1}"/>
              </a:ext>
            </a:extLst>
          </p:cNvPr>
          <p:cNvSpPr>
            <a:spLocks noGrp="1"/>
          </p:cNvSpPr>
          <p:nvPr>
            <p:ph type="body" idx="2"/>
          </p:nvPr>
        </p:nvSpPr>
        <p:spPr>
          <a:xfrm>
            <a:off x="304800" y="1311442"/>
            <a:ext cx="11582400" cy="4684293"/>
          </a:xfrm>
        </p:spPr>
        <p:txBody>
          <a:bodyPr/>
          <a:lstStyle/>
          <a:p>
            <a:pPr marL="0" marR="0" lvl="0" indent="0">
              <a:spcBef>
                <a:spcPts val="0"/>
              </a:spcBef>
              <a:spcAft>
                <a:spcPts val="600"/>
              </a:spcAft>
              <a:buClr>
                <a:srgbClr val="95B3D7"/>
              </a:buClr>
            </a:pPr>
            <a:r>
              <a:rPr lang="en-US" sz="2400" dirty="0">
                <a:latin typeface="Calibri" panose="020F0502020204030204" pitchFamily="34" charset="0"/>
                <a:ea typeface="Calibri" panose="020F0502020204030204" pitchFamily="34" charset="0"/>
                <a:cs typeface="Libre Franklin" pitchFamily="2" charset="0"/>
              </a:rPr>
              <a:t>HQCMs s</a:t>
            </a:r>
            <a:r>
              <a:rPr lang="en-US" sz="2400" u="none" strike="noStrike" dirty="0">
                <a:effectLst/>
                <a:latin typeface="Calibri" panose="020F0502020204030204" pitchFamily="34" charset="0"/>
                <a:ea typeface="Calibri" panose="020F0502020204030204" pitchFamily="34" charset="0"/>
                <a:cs typeface="Libre Franklin" pitchFamily="2" charset="0"/>
              </a:rPr>
              <a:t>hould align to the </a:t>
            </a:r>
            <a:r>
              <a:rPr lang="en-US" sz="2400" i="1" u="none" strike="noStrike" dirty="0">
                <a:effectLst/>
                <a:latin typeface="Calibri" panose="020F0502020204030204" pitchFamily="34" charset="0"/>
                <a:ea typeface="Calibri" panose="020F0502020204030204" pitchFamily="34" charset="0"/>
                <a:cs typeface="Libre Franklin" pitchFamily="2" charset="0"/>
              </a:rPr>
              <a:t>Rhode Island Social Studies Standards</a:t>
            </a:r>
            <a:r>
              <a:rPr lang="en-US" sz="2400" u="none" strike="noStrike" dirty="0">
                <a:effectLst/>
                <a:latin typeface="Calibri" panose="020F0502020204030204" pitchFamily="34" charset="0"/>
                <a:ea typeface="Calibri" panose="020F0502020204030204" pitchFamily="34" charset="0"/>
                <a:cs typeface="Libre Franklin" pitchFamily="2" charset="0"/>
              </a:rPr>
              <a:t> by</a:t>
            </a:r>
            <a:endParaRPr lang="en-US" sz="2400" u="none" strike="noStrike" dirty="0">
              <a:effectLst/>
              <a:latin typeface="Libre Franklin" pitchFamily="2" charset="0"/>
              <a:ea typeface="Libre Franklin" pitchFamily="2" charset="0"/>
              <a:cs typeface="Libre Franklin" pitchFamily="2" charset="0"/>
            </a:endParaRPr>
          </a:p>
          <a:p>
            <a:pPr marL="342900" marR="0" lvl="0" indent="-342900">
              <a:spcBef>
                <a:spcPts val="600"/>
              </a:spcBef>
              <a:spcAft>
                <a:spcPts val="1000"/>
              </a:spcAft>
              <a:buSzPct val="150000"/>
              <a:buFont typeface="Symbol" panose="05050102010706020507" pitchFamily="18" charset="2"/>
              <a:buChar char=""/>
            </a:pPr>
            <a:r>
              <a:rPr lang="en-US" sz="2400" u="none" strike="noStrike" dirty="0">
                <a:effectLst/>
                <a:latin typeface="Calibri" panose="020F0502020204030204" pitchFamily="34" charset="0"/>
                <a:ea typeface="Calibri" panose="020F0502020204030204" pitchFamily="34" charset="0"/>
                <a:cs typeface="Libre Franklin" pitchFamily="2" charset="0"/>
              </a:rPr>
              <a:t>Emphasizing academic rigor as outlined in the </a:t>
            </a:r>
            <a:r>
              <a:rPr lang="en-US" sz="2400" i="1" u="none" strike="noStrike" dirty="0">
                <a:effectLst/>
                <a:latin typeface="Calibri" panose="020F0502020204030204" pitchFamily="34" charset="0"/>
                <a:ea typeface="Calibri" panose="020F0502020204030204" pitchFamily="34" charset="0"/>
                <a:cs typeface="Libre Franklin" pitchFamily="2" charset="0"/>
              </a:rPr>
              <a:t>Standards</a:t>
            </a:r>
            <a:r>
              <a:rPr lang="en-US" sz="2400" u="none" strike="noStrike" dirty="0">
                <a:effectLst/>
                <a:latin typeface="Calibri" panose="020F0502020204030204" pitchFamily="34" charset="0"/>
                <a:ea typeface="Calibri" panose="020F0502020204030204" pitchFamily="34" charset="0"/>
                <a:cs typeface="Libre Franklin" pitchFamily="2" charset="0"/>
              </a:rPr>
              <a:t>, allowing students to identify, explain, and analyze content and make evidence-based arguments. </a:t>
            </a:r>
            <a:endParaRPr lang="en-US" sz="2400" u="none" strike="noStrike" dirty="0">
              <a:effectLst/>
              <a:latin typeface="Libre Franklin" pitchFamily="2" charset="0"/>
              <a:ea typeface="Libre Franklin" pitchFamily="2" charset="0"/>
              <a:cs typeface="Libre Franklin" pitchFamily="2" charset="0"/>
            </a:endParaRPr>
          </a:p>
          <a:p>
            <a:pPr marL="342900" marR="0" lvl="0" indent="-342900">
              <a:spcBef>
                <a:spcPts val="600"/>
              </a:spcBef>
              <a:spcAft>
                <a:spcPts val="1000"/>
              </a:spcAft>
              <a:buSzPct val="150000"/>
              <a:buFont typeface="Symbol" panose="05050102010706020507" pitchFamily="18" charset="2"/>
              <a:buChar char=""/>
            </a:pPr>
            <a:r>
              <a:rPr lang="en-US" sz="2400" u="none" strike="noStrike" dirty="0">
                <a:effectLst/>
                <a:latin typeface="Calibri" panose="020F0502020204030204" pitchFamily="34" charset="0"/>
                <a:ea typeface="Calibri" panose="020F0502020204030204" pitchFamily="34" charset="0"/>
                <a:cs typeface="Libre Franklin" pitchFamily="2" charset="0"/>
              </a:rPr>
              <a:t>Developing students’ civic skills and dispositions.</a:t>
            </a:r>
            <a:endParaRPr lang="en-US" sz="2400" dirty="0">
              <a:latin typeface="Libre Franklin" pitchFamily="2" charset="0"/>
              <a:ea typeface="Calibri" panose="020F0502020204030204" pitchFamily="34" charset="0"/>
              <a:cs typeface="Libre Franklin" pitchFamily="2" charset="0"/>
            </a:endParaRPr>
          </a:p>
          <a:p>
            <a:pPr marL="342900" marR="0" lvl="0" indent="-342900">
              <a:spcBef>
                <a:spcPts val="600"/>
              </a:spcBef>
              <a:spcAft>
                <a:spcPts val="1000"/>
              </a:spcAft>
              <a:buSzPct val="150000"/>
              <a:buFont typeface="Symbol" panose="05050102010706020507" pitchFamily="18" charset="2"/>
              <a:buChar char=""/>
            </a:pPr>
            <a:r>
              <a:rPr lang="en-US" sz="2400" dirty="0">
                <a:effectLst/>
                <a:latin typeface="Calibri" panose="020F0502020204030204" pitchFamily="34" charset="0"/>
                <a:ea typeface="Calibri" panose="020F0502020204030204" pitchFamily="34" charset="0"/>
              </a:rPr>
              <a:t>Fostering an inquiry-based learning environment and engaging students in grade-appropriate historical inquiry and analysis.</a:t>
            </a:r>
            <a:endParaRPr lang="en-US" sz="2400" dirty="0"/>
          </a:p>
        </p:txBody>
      </p:sp>
    </p:spTree>
    <p:extLst>
      <p:ext uri="{BB962C8B-B14F-4D97-AF65-F5344CB8AC3E}">
        <p14:creationId xmlns:p14="http://schemas.microsoft.com/office/powerpoint/2010/main" val="358562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10C10-D212-2788-8B0E-A11B452307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17F088-ED72-D365-416C-0692ABAA734E}"/>
              </a:ext>
            </a:extLst>
          </p:cNvPr>
          <p:cNvSpPr>
            <a:spLocks noGrp="1"/>
          </p:cNvSpPr>
          <p:nvPr>
            <p:ph type="title"/>
          </p:nvPr>
        </p:nvSpPr>
        <p:spPr/>
        <p:txBody>
          <a:bodyPr/>
          <a:lstStyle/>
          <a:p>
            <a:r>
              <a:rPr lang="en-US" dirty="0"/>
              <a:t>High-Quality Curriculum in Social Studies</a:t>
            </a:r>
          </a:p>
        </p:txBody>
      </p:sp>
      <p:sp>
        <p:nvSpPr>
          <p:cNvPr id="3" name="Slide Number Placeholder 2">
            <a:extLst>
              <a:ext uri="{FF2B5EF4-FFF2-40B4-BE49-F238E27FC236}">
                <a16:creationId xmlns:a16="http://schemas.microsoft.com/office/drawing/2014/main" id="{C7BC28A1-C269-ADCC-9249-D1D951FAF7A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a:t>
            </a:fld>
            <a:endParaRPr lang="en-US"/>
          </a:p>
        </p:txBody>
      </p:sp>
      <p:sp>
        <p:nvSpPr>
          <p:cNvPr id="5" name="Text Placeholder 4">
            <a:extLst>
              <a:ext uri="{FF2B5EF4-FFF2-40B4-BE49-F238E27FC236}">
                <a16:creationId xmlns:a16="http://schemas.microsoft.com/office/drawing/2014/main" id="{E8584C3A-5C83-47B2-E492-04B7CA774978}"/>
              </a:ext>
            </a:extLst>
          </p:cNvPr>
          <p:cNvSpPr>
            <a:spLocks noGrp="1"/>
          </p:cNvSpPr>
          <p:nvPr>
            <p:ph type="body" idx="2"/>
          </p:nvPr>
        </p:nvSpPr>
        <p:spPr>
          <a:xfrm>
            <a:off x="304800" y="1231232"/>
            <a:ext cx="11582400" cy="4684293"/>
          </a:xfrm>
        </p:spPr>
        <p:txBody>
          <a:bodyPr/>
          <a:lstStyle/>
          <a:p>
            <a:pPr marL="0" marR="0" lvl="0" indent="0">
              <a:spcBef>
                <a:spcPts val="0"/>
              </a:spcBef>
              <a:spcAft>
                <a:spcPts val="600"/>
              </a:spcAft>
              <a:buClr>
                <a:srgbClr val="95B3D7"/>
              </a:buClr>
            </a:pPr>
            <a:r>
              <a:rPr lang="en-US" sz="2400" dirty="0">
                <a:latin typeface="Calibri" panose="020F0502020204030204" pitchFamily="34" charset="0"/>
                <a:ea typeface="Calibri" panose="020F0502020204030204" pitchFamily="34" charset="0"/>
                <a:cs typeface="Libre Franklin" pitchFamily="2" charset="0"/>
              </a:rPr>
              <a:t>HQCMs s</a:t>
            </a:r>
            <a:r>
              <a:rPr lang="en-US" sz="2400" u="none" strike="noStrike" dirty="0">
                <a:effectLst/>
                <a:latin typeface="Calibri" panose="020F0502020204030204" pitchFamily="34" charset="0"/>
                <a:ea typeface="Calibri" panose="020F0502020204030204" pitchFamily="34" charset="0"/>
                <a:cs typeface="Libre Franklin" pitchFamily="2" charset="0"/>
              </a:rPr>
              <a:t>hould align to evidence-based best practices by</a:t>
            </a:r>
            <a:endParaRPr lang="en-US" sz="2400" u="none" strike="noStrike" dirty="0">
              <a:effectLst/>
              <a:latin typeface="Libre Franklin" pitchFamily="2" charset="0"/>
              <a:ea typeface="Libre Franklin" pitchFamily="2" charset="0"/>
              <a:cs typeface="Libre Franklin" pitchFamily="2" charset="0"/>
            </a:endParaRPr>
          </a:p>
          <a:p>
            <a:pPr marL="342900" indent="-342900">
              <a:spcAft>
                <a:spcPts val="1000"/>
              </a:spcAft>
              <a:buSzPct val="150000"/>
              <a:buFont typeface="Symbol" panose="05050102010706020507" pitchFamily="18" charset="2"/>
              <a:buChar char=""/>
            </a:pPr>
            <a:r>
              <a:rPr lang="en-US" sz="2400" u="none" strike="noStrike" dirty="0">
                <a:effectLst/>
                <a:latin typeface="Calibri"/>
                <a:ea typeface="Calibri" panose="020F0502020204030204" pitchFamily="34" charset="0"/>
                <a:cs typeface="Libre Franklin" pitchFamily="2" charset="0"/>
              </a:rPr>
              <a:t>Including authentic primary sources and a variety of secondary sources that reflect a range of perspectives and experiences that will allow students to think critically as they identify, explain, and analyze content and make evidence-based arguments.</a:t>
            </a:r>
            <a:r>
              <a:rPr lang="en-US" sz="2400" dirty="0">
                <a:latin typeface="Calibri"/>
                <a:ea typeface="Calibri" panose="020F0502020204030204" pitchFamily="34" charset="0"/>
                <a:cs typeface="Libre Franklin" pitchFamily="2" charset="0"/>
              </a:rPr>
              <a:t> </a:t>
            </a:r>
            <a:endParaRPr lang="en-US" sz="2400" u="none" strike="noStrike" dirty="0">
              <a:effectLst/>
              <a:latin typeface="Libre Franklin" pitchFamily="2" charset="0"/>
              <a:ea typeface="Libre Franklin" pitchFamily="2" charset="0"/>
              <a:cs typeface="Libre Franklin" pitchFamily="2" charset="0"/>
            </a:endParaRPr>
          </a:p>
          <a:p>
            <a:pPr marL="342900" marR="0" lvl="0" indent="-342900">
              <a:spcBef>
                <a:spcPts val="600"/>
              </a:spcBef>
              <a:spcAft>
                <a:spcPts val="1000"/>
              </a:spcAft>
              <a:buSzPct val="150000"/>
              <a:buFont typeface="Symbol" panose="05050102010706020507" pitchFamily="18" charset="2"/>
              <a:buChar char=""/>
            </a:pPr>
            <a:r>
              <a:rPr lang="en-US" sz="2400" u="none" strike="noStrike" dirty="0">
                <a:effectLst/>
                <a:latin typeface="Calibri"/>
                <a:ea typeface="Calibri" panose="020F0502020204030204" pitchFamily="34" charset="0"/>
                <a:cs typeface="Libre Franklin" pitchFamily="2" charset="0"/>
              </a:rPr>
              <a:t>Providing avenues for facilitating discussions of current events that allow students to draw connections between issues of the past and issues today.</a:t>
            </a:r>
            <a:endParaRPr lang="en-US" sz="2400" u="none" strike="noStrike" dirty="0">
              <a:effectLst/>
              <a:latin typeface="Calibri"/>
              <a:ea typeface="Libre Franklin" pitchFamily="2" charset="0"/>
              <a:cs typeface="Libre Franklin" pitchFamily="2" charset="0"/>
            </a:endParaRPr>
          </a:p>
          <a:p>
            <a:pPr marL="342900" marR="0" lvl="0" indent="-342900">
              <a:spcBef>
                <a:spcPts val="600"/>
              </a:spcBef>
              <a:spcAft>
                <a:spcPts val="1000"/>
              </a:spcAft>
              <a:buSzPct val="150000"/>
              <a:buFont typeface="Symbol" panose="05050102010706020507" pitchFamily="18" charset="2"/>
              <a:buChar char=""/>
            </a:pPr>
            <a:r>
              <a:rPr lang="en-US" sz="2400" u="none" strike="noStrike" dirty="0">
                <a:effectLst/>
                <a:latin typeface="Calibri"/>
                <a:ea typeface="Calibri" panose="020F0502020204030204" pitchFamily="34" charset="0"/>
                <a:cs typeface="Libre Franklin" pitchFamily="2" charset="0"/>
              </a:rPr>
              <a:t>Including grade-level appropriate text that builds reading, writing, speaking, and listening skills through social studies content.</a:t>
            </a:r>
          </a:p>
          <a:p>
            <a:pPr marL="342900" indent="-342900">
              <a:spcAft>
                <a:spcPts val="1000"/>
              </a:spcAft>
              <a:buSzPct val="150000"/>
              <a:buFont typeface="Symbol" panose="05050102010706020507" pitchFamily="18" charset="2"/>
              <a:buChar char=""/>
            </a:pPr>
            <a:r>
              <a:rPr lang="en-US" sz="2400" u="none" strike="noStrike" dirty="0">
                <a:effectLst/>
                <a:latin typeface="Calibri"/>
                <a:ea typeface="Calibri" panose="020F0502020204030204" pitchFamily="34" charset="0"/>
                <a:cs typeface="Libre Franklin" pitchFamily="2" charset="0"/>
              </a:rPr>
              <a:t>Including supports for multilingual learners (MLLs) and differently-abled students (DAS).</a:t>
            </a:r>
            <a:r>
              <a:rPr lang="en-US" sz="2400" dirty="0">
                <a:latin typeface="Calibri"/>
                <a:ea typeface="Calibri" panose="020F0502020204030204" pitchFamily="34" charset="0"/>
                <a:cs typeface="Libre Franklin" pitchFamily="2" charset="0"/>
              </a:rPr>
              <a:t> </a:t>
            </a:r>
            <a:endParaRPr lang="en-US" sz="2400" u="none" strike="noStrike" dirty="0">
              <a:solidFill>
                <a:schemeClr val="tx1"/>
              </a:solidFill>
              <a:effectLst/>
              <a:latin typeface="Libre Franklin" pitchFamily="2" charset="0"/>
              <a:ea typeface="Libre Franklin" pitchFamily="2" charset="0"/>
              <a:cs typeface="Libre Franklin" pitchFamily="2" charset="0"/>
            </a:endParaRPr>
          </a:p>
          <a:p>
            <a:pPr marL="342900" marR="0" lvl="0" indent="-342900">
              <a:spcBef>
                <a:spcPts val="600"/>
              </a:spcBef>
              <a:spcAft>
                <a:spcPts val="1000"/>
              </a:spcAft>
              <a:buClr>
                <a:srgbClr val="95B3D7"/>
              </a:buClr>
              <a:buFont typeface="Symbol" panose="05050102010706020507" pitchFamily="18" charset="2"/>
              <a:buChar char=""/>
            </a:pPr>
            <a:endParaRPr lang="en-US" sz="1800" u="none" strike="noStrike" dirty="0">
              <a:effectLst/>
              <a:latin typeface="Libre Franklin" pitchFamily="2" charset="0"/>
              <a:ea typeface="Libre Franklin" pitchFamily="2" charset="0"/>
              <a:cs typeface="Libre Franklin" pitchFamily="2" charset="0"/>
            </a:endParaRPr>
          </a:p>
        </p:txBody>
      </p:sp>
    </p:spTree>
    <p:extLst>
      <p:ext uri="{BB962C8B-B14F-4D97-AF65-F5344CB8AC3E}">
        <p14:creationId xmlns:p14="http://schemas.microsoft.com/office/powerpoint/2010/main" val="2564500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B5C27-E943-BDAC-E8AD-040D075EF7B1}"/>
              </a:ext>
            </a:extLst>
          </p:cNvPr>
          <p:cNvSpPr>
            <a:spLocks noGrp="1"/>
          </p:cNvSpPr>
          <p:nvPr>
            <p:ph type="title"/>
          </p:nvPr>
        </p:nvSpPr>
        <p:spPr/>
        <p:txBody>
          <a:bodyPr/>
          <a:lstStyle/>
          <a:p>
            <a:r>
              <a:rPr lang="en-US" dirty="0"/>
              <a:t>High-Quality Curriculum in Social Studies</a:t>
            </a:r>
          </a:p>
        </p:txBody>
      </p:sp>
      <p:sp>
        <p:nvSpPr>
          <p:cNvPr id="3" name="Slide Number Placeholder 2">
            <a:extLst>
              <a:ext uri="{FF2B5EF4-FFF2-40B4-BE49-F238E27FC236}">
                <a16:creationId xmlns:a16="http://schemas.microsoft.com/office/drawing/2014/main" id="{BA12B4E1-C4D3-06DC-152D-9217B2C478B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a:t>
            </a:fld>
            <a:endParaRPr lang="en-US"/>
          </a:p>
        </p:txBody>
      </p:sp>
      <p:sp>
        <p:nvSpPr>
          <p:cNvPr id="4" name="Text Placeholder 3">
            <a:extLst>
              <a:ext uri="{FF2B5EF4-FFF2-40B4-BE49-F238E27FC236}">
                <a16:creationId xmlns:a16="http://schemas.microsoft.com/office/drawing/2014/main" id="{01E7E615-BE7F-B55C-F451-CC3DC5F91001}"/>
              </a:ext>
            </a:extLst>
          </p:cNvPr>
          <p:cNvSpPr>
            <a:spLocks noGrp="1"/>
          </p:cNvSpPr>
          <p:nvPr>
            <p:ph type="body" idx="1"/>
          </p:nvPr>
        </p:nvSpPr>
        <p:spPr/>
        <p:txBody>
          <a:bodyPr/>
          <a:lstStyle/>
          <a:p>
            <a:r>
              <a:rPr lang="en-US" sz="2800">
                <a:solidFill>
                  <a:schemeClr val="accent2">
                    <a:lumMod val="60000"/>
                    <a:lumOff val="40000"/>
                  </a:schemeClr>
                </a:solidFill>
              </a:rPr>
              <a:t>Selecting HQCMs for Social Studies</a:t>
            </a:r>
            <a:endParaRPr lang="en-US" sz="2800" dirty="0">
              <a:solidFill>
                <a:schemeClr val="accent2">
                  <a:lumMod val="60000"/>
                  <a:lumOff val="40000"/>
                </a:schemeClr>
              </a:solidFill>
            </a:endParaRPr>
          </a:p>
        </p:txBody>
      </p:sp>
      <p:sp>
        <p:nvSpPr>
          <p:cNvPr id="5" name="Text Placeholder 4">
            <a:extLst>
              <a:ext uri="{FF2B5EF4-FFF2-40B4-BE49-F238E27FC236}">
                <a16:creationId xmlns:a16="http://schemas.microsoft.com/office/drawing/2014/main" id="{71CF117E-3E76-9F71-E1E8-D34BD0576121}"/>
              </a:ext>
            </a:extLst>
          </p:cNvPr>
          <p:cNvSpPr>
            <a:spLocks noGrp="1"/>
          </p:cNvSpPr>
          <p:nvPr>
            <p:ph type="body" idx="2"/>
          </p:nvPr>
        </p:nvSpPr>
        <p:spPr>
          <a:xfrm>
            <a:off x="304800" y="1945373"/>
            <a:ext cx="4920343" cy="3703320"/>
          </a:xfrm>
        </p:spPr>
        <p:txBody>
          <a:bodyPr/>
          <a:lstStyle/>
          <a:p>
            <a:pPr marL="514350" indent="-285750">
              <a:buSzPct val="150000"/>
              <a:buFont typeface="Arial" panose="020B0604020202020204" pitchFamily="34" charset="0"/>
              <a:buChar char="•"/>
            </a:pPr>
            <a:r>
              <a:rPr lang="en-US" sz="2000" dirty="0">
                <a:hlinkClick r:id="rId3"/>
              </a:rPr>
              <a:t>Rhode Island Social Studies Review Tool for Selecting High-Quality Curriculum Materials </a:t>
            </a:r>
            <a:endParaRPr lang="en-US" sz="2000" dirty="0"/>
          </a:p>
          <a:p>
            <a:pPr marL="514350" indent="-285750">
              <a:buSzPct val="150000"/>
              <a:buFont typeface="Arial" panose="020B0604020202020204" pitchFamily="34" charset="0"/>
              <a:buChar char="•"/>
            </a:pPr>
            <a:r>
              <a:rPr lang="en-US" sz="2000" dirty="0">
                <a:hlinkClick r:id="rId4"/>
              </a:rPr>
              <a:t>Rhode Island Guide for Assessing Curriculum Materials in Social Studies for High-Quality</a:t>
            </a:r>
            <a:endParaRPr lang="en-US" sz="2000" dirty="0"/>
          </a:p>
          <a:p>
            <a:pPr marL="228600" indent="0" algn="ctr">
              <a:buSzPct val="150000"/>
            </a:pPr>
            <a:endParaRPr lang="en-US" sz="2000" dirty="0"/>
          </a:p>
          <a:p>
            <a:pPr marL="228600" indent="0" algn="ctr">
              <a:buSzPct val="150000"/>
            </a:pPr>
            <a:r>
              <a:rPr lang="en-US" sz="2000" dirty="0"/>
              <a:t>For Reviewing core and supplemental instructional materials</a:t>
            </a:r>
          </a:p>
        </p:txBody>
      </p:sp>
      <p:pic>
        <p:nvPicPr>
          <p:cNvPr id="9" name="Picture 8" descr="A close-up of a document&#10;&#10;Description automatically generated">
            <a:extLst>
              <a:ext uri="{FF2B5EF4-FFF2-40B4-BE49-F238E27FC236}">
                <a16:creationId xmlns:a16="http://schemas.microsoft.com/office/drawing/2014/main" id="{D1FB6465-15CB-C9CC-301B-374B483124DA}"/>
              </a:ext>
            </a:extLst>
          </p:cNvPr>
          <p:cNvPicPr>
            <a:picLocks noChangeAspect="1"/>
          </p:cNvPicPr>
          <p:nvPr/>
        </p:nvPicPr>
        <p:blipFill rotWithShape="1">
          <a:blip r:embed="rId5"/>
          <a:srcRect r="25062" b="32462"/>
          <a:stretch/>
        </p:blipFill>
        <p:spPr>
          <a:xfrm>
            <a:off x="5311096" y="1788673"/>
            <a:ext cx="6880904" cy="4277979"/>
          </a:xfrm>
          <a:prstGeom prst="rect">
            <a:avLst/>
          </a:prstGeom>
        </p:spPr>
      </p:pic>
    </p:spTree>
    <p:extLst>
      <p:ext uri="{BB962C8B-B14F-4D97-AF65-F5344CB8AC3E}">
        <p14:creationId xmlns:p14="http://schemas.microsoft.com/office/powerpoint/2010/main" val="4117589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B5C27-E943-BDAC-E8AD-040D075EF7B1}"/>
              </a:ext>
            </a:extLst>
          </p:cNvPr>
          <p:cNvSpPr>
            <a:spLocks noGrp="1"/>
          </p:cNvSpPr>
          <p:nvPr>
            <p:ph type="title"/>
          </p:nvPr>
        </p:nvSpPr>
        <p:spPr/>
        <p:txBody>
          <a:bodyPr/>
          <a:lstStyle/>
          <a:p>
            <a:r>
              <a:rPr lang="en-US" dirty="0"/>
              <a:t>High-Quality Curriculum in Social Studies</a:t>
            </a:r>
          </a:p>
        </p:txBody>
      </p:sp>
      <p:sp>
        <p:nvSpPr>
          <p:cNvPr id="3" name="Slide Number Placeholder 2">
            <a:extLst>
              <a:ext uri="{FF2B5EF4-FFF2-40B4-BE49-F238E27FC236}">
                <a16:creationId xmlns:a16="http://schemas.microsoft.com/office/drawing/2014/main" id="{BA12B4E1-C4D3-06DC-152D-9217B2C478B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a:t>
            </a:fld>
            <a:endParaRPr lang="en-US"/>
          </a:p>
        </p:txBody>
      </p:sp>
      <p:sp>
        <p:nvSpPr>
          <p:cNvPr id="4" name="Text Placeholder 3">
            <a:extLst>
              <a:ext uri="{FF2B5EF4-FFF2-40B4-BE49-F238E27FC236}">
                <a16:creationId xmlns:a16="http://schemas.microsoft.com/office/drawing/2014/main" id="{01E7E615-BE7F-B55C-F451-CC3DC5F91001}"/>
              </a:ext>
            </a:extLst>
          </p:cNvPr>
          <p:cNvSpPr>
            <a:spLocks noGrp="1"/>
          </p:cNvSpPr>
          <p:nvPr>
            <p:ph type="body" idx="1"/>
          </p:nvPr>
        </p:nvSpPr>
        <p:spPr/>
        <p:txBody>
          <a:bodyPr/>
          <a:lstStyle/>
          <a:p>
            <a:r>
              <a:rPr lang="en-US" sz="2800" dirty="0">
                <a:solidFill>
                  <a:schemeClr val="accent2">
                    <a:lumMod val="60000"/>
                    <a:lumOff val="40000"/>
                  </a:schemeClr>
                </a:solidFill>
              </a:rPr>
              <a:t>Core and Supplemental Materials</a:t>
            </a:r>
          </a:p>
        </p:txBody>
      </p:sp>
      <p:sp>
        <p:nvSpPr>
          <p:cNvPr id="5" name="Text Placeholder 4">
            <a:extLst>
              <a:ext uri="{FF2B5EF4-FFF2-40B4-BE49-F238E27FC236}">
                <a16:creationId xmlns:a16="http://schemas.microsoft.com/office/drawing/2014/main" id="{71CF117E-3E76-9F71-E1E8-D34BD0576121}"/>
              </a:ext>
            </a:extLst>
          </p:cNvPr>
          <p:cNvSpPr>
            <a:spLocks noGrp="1"/>
          </p:cNvSpPr>
          <p:nvPr>
            <p:ph type="body" idx="2"/>
          </p:nvPr>
        </p:nvSpPr>
        <p:spPr/>
        <p:txBody>
          <a:bodyPr/>
          <a:lstStyle/>
          <a:p>
            <a:r>
              <a:rPr lang="en-US" sz="2400" b="1" dirty="0">
                <a:latin typeface="Calibri" panose="020F0502020204030204" pitchFamily="34" charset="0"/>
              </a:rPr>
              <a:t>Core instructional materials </a:t>
            </a:r>
            <a:r>
              <a:rPr lang="en-US" sz="2400" dirty="0">
                <a:latin typeface="Calibri" panose="020F0502020204030204" pitchFamily="34" charset="0"/>
              </a:rPr>
              <a:t>are the comprehensive print or digital educational material, including basal material, which constitute the necessary instructional components of a full academic course of study. </a:t>
            </a:r>
          </a:p>
          <a:p>
            <a:endParaRPr lang="en-US" sz="2400" dirty="0">
              <a:latin typeface="Calibri" panose="020F0502020204030204" pitchFamily="34" charset="0"/>
            </a:endParaRPr>
          </a:p>
          <a:p>
            <a:r>
              <a:rPr lang="en-US" sz="2400" b="1" dirty="0">
                <a:latin typeface="Calibri" panose="020F0502020204030204" pitchFamily="34" charset="0"/>
              </a:rPr>
              <a:t>Supplementary instructional materials </a:t>
            </a:r>
            <a:r>
              <a:rPr lang="en-US" sz="2400" dirty="0">
                <a:latin typeface="Calibri" panose="020F0502020204030204" pitchFamily="34" charset="0"/>
              </a:rPr>
              <a:t>are used to reinforce, enrich, or enhance Instruction driven by core instructional material.</a:t>
            </a:r>
          </a:p>
          <a:p>
            <a:endParaRPr lang="en-US" sz="2400" dirty="0">
              <a:latin typeface="Calibri" panose="020F0502020204030204" pitchFamily="34" charset="0"/>
            </a:endParaRPr>
          </a:p>
          <a:p>
            <a:r>
              <a:rPr lang="en-US" sz="1800" dirty="0">
                <a:effectLst/>
                <a:latin typeface="Libre Franklin" pitchFamily="2" charset="0"/>
                <a:ea typeface="Libre Franklin" pitchFamily="2" charset="0"/>
                <a:cs typeface="Libre Franklin" pitchFamily="2" charset="0"/>
              </a:rPr>
              <a:t>Definitions adapted from </a:t>
            </a:r>
            <a:r>
              <a:rPr lang="en-US" sz="1800" u="sng" dirty="0">
                <a:solidFill>
                  <a:srgbClr val="1155CC"/>
                </a:solidFill>
                <a:effectLst/>
                <a:latin typeface="Libre Franklin" pitchFamily="2" charset="0"/>
                <a:ea typeface="Libre Franklin" pitchFamily="2" charset="0"/>
                <a:cs typeface="Libre Franklin" pitchFamily="2" charset="0"/>
                <a:hlinkClick r:id="rId3"/>
              </a:rPr>
              <a:t>New Mexico’s instructional materials legislation</a:t>
            </a:r>
            <a:r>
              <a:rPr lang="en-US" sz="1800" dirty="0">
                <a:effectLst/>
                <a:latin typeface="Libre Franklin" pitchFamily="2" charset="0"/>
                <a:ea typeface="Libre Franklin" pitchFamily="2" charset="0"/>
                <a:cs typeface="Libre Franklin" pitchFamily="2" charset="0"/>
              </a:rPr>
              <a:t> 6.75.2.7 C and W</a:t>
            </a:r>
            <a:endParaRPr lang="en-US" sz="2400" dirty="0">
              <a:latin typeface="Calibri" panose="020F0502020204030204" pitchFamily="34" charset="0"/>
            </a:endParaRPr>
          </a:p>
        </p:txBody>
      </p:sp>
    </p:spTree>
    <p:extLst>
      <p:ext uri="{BB962C8B-B14F-4D97-AF65-F5344CB8AC3E}">
        <p14:creationId xmlns:p14="http://schemas.microsoft.com/office/powerpoint/2010/main" val="939554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D66FA-068D-2FD4-5398-95DF0DD8D8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8D27F2-76A7-B474-2536-B1F469CD7411}"/>
              </a:ext>
            </a:extLst>
          </p:cNvPr>
          <p:cNvSpPr>
            <a:spLocks noGrp="1"/>
          </p:cNvSpPr>
          <p:nvPr>
            <p:ph type="title"/>
          </p:nvPr>
        </p:nvSpPr>
        <p:spPr/>
        <p:txBody>
          <a:bodyPr/>
          <a:lstStyle/>
          <a:p>
            <a:r>
              <a:rPr lang="en-US" dirty="0"/>
              <a:t>Review Timeline</a:t>
            </a:r>
          </a:p>
        </p:txBody>
      </p:sp>
      <p:sp>
        <p:nvSpPr>
          <p:cNvPr id="3" name="Slide Number Placeholder 2">
            <a:extLst>
              <a:ext uri="{FF2B5EF4-FFF2-40B4-BE49-F238E27FC236}">
                <a16:creationId xmlns:a16="http://schemas.microsoft.com/office/drawing/2014/main" id="{6EDADA55-BC58-51E9-5B3E-43A13864E7E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a:t>
            </a:fld>
            <a:endParaRPr lang="en-US"/>
          </a:p>
        </p:txBody>
      </p:sp>
      <p:graphicFrame>
        <p:nvGraphicFramePr>
          <p:cNvPr id="7" name="Table 6">
            <a:extLst>
              <a:ext uri="{FF2B5EF4-FFF2-40B4-BE49-F238E27FC236}">
                <a16:creationId xmlns:a16="http://schemas.microsoft.com/office/drawing/2014/main" id="{1354C9B9-8CAB-4838-3E99-B0DD6854CE5B}"/>
              </a:ext>
            </a:extLst>
          </p:cNvPr>
          <p:cNvGraphicFramePr>
            <a:graphicFrameLocks noGrp="1"/>
          </p:cNvGraphicFramePr>
          <p:nvPr>
            <p:extLst>
              <p:ext uri="{D42A27DB-BD31-4B8C-83A1-F6EECF244321}">
                <p14:modId xmlns:p14="http://schemas.microsoft.com/office/powerpoint/2010/main" val="1416173629"/>
              </p:ext>
            </p:extLst>
          </p:nvPr>
        </p:nvGraphicFramePr>
        <p:xfrm>
          <a:off x="304800" y="1067463"/>
          <a:ext cx="11582398" cy="5681705"/>
        </p:xfrm>
        <a:graphic>
          <a:graphicData uri="http://schemas.openxmlformats.org/drawingml/2006/table">
            <a:tbl>
              <a:tblPr firstRow="1" bandRow="1">
                <a:tableStyleId>{5C22544A-7EE6-4342-B048-85BDC9FD1C3A}</a:tableStyleId>
              </a:tblPr>
              <a:tblGrid>
                <a:gridCol w="1720645">
                  <a:extLst>
                    <a:ext uri="{9D8B030D-6E8A-4147-A177-3AD203B41FA5}">
                      <a16:colId xmlns:a16="http://schemas.microsoft.com/office/drawing/2014/main" val="2291177227"/>
                    </a:ext>
                  </a:extLst>
                </a:gridCol>
                <a:gridCol w="1927123">
                  <a:extLst>
                    <a:ext uri="{9D8B030D-6E8A-4147-A177-3AD203B41FA5}">
                      <a16:colId xmlns:a16="http://schemas.microsoft.com/office/drawing/2014/main" val="444373939"/>
                    </a:ext>
                  </a:extLst>
                </a:gridCol>
                <a:gridCol w="1586926">
                  <a:extLst>
                    <a:ext uri="{9D8B030D-6E8A-4147-A177-3AD203B41FA5}">
                      <a16:colId xmlns:a16="http://schemas.microsoft.com/office/drawing/2014/main" val="3098587698"/>
                    </a:ext>
                  </a:extLst>
                </a:gridCol>
                <a:gridCol w="1586926">
                  <a:extLst>
                    <a:ext uri="{9D8B030D-6E8A-4147-A177-3AD203B41FA5}">
                      <a16:colId xmlns:a16="http://schemas.microsoft.com/office/drawing/2014/main" val="2730405955"/>
                    </a:ext>
                  </a:extLst>
                </a:gridCol>
                <a:gridCol w="1586926">
                  <a:extLst>
                    <a:ext uri="{9D8B030D-6E8A-4147-A177-3AD203B41FA5}">
                      <a16:colId xmlns:a16="http://schemas.microsoft.com/office/drawing/2014/main" val="2387293503"/>
                    </a:ext>
                  </a:extLst>
                </a:gridCol>
                <a:gridCol w="1586926">
                  <a:extLst>
                    <a:ext uri="{9D8B030D-6E8A-4147-A177-3AD203B41FA5}">
                      <a16:colId xmlns:a16="http://schemas.microsoft.com/office/drawing/2014/main" val="187493540"/>
                    </a:ext>
                  </a:extLst>
                </a:gridCol>
                <a:gridCol w="1586926">
                  <a:extLst>
                    <a:ext uri="{9D8B030D-6E8A-4147-A177-3AD203B41FA5}">
                      <a16:colId xmlns:a16="http://schemas.microsoft.com/office/drawing/2014/main" val="2387569531"/>
                    </a:ext>
                  </a:extLst>
                </a:gridCol>
              </a:tblGrid>
              <a:tr h="642565">
                <a:tc gridSpan="2">
                  <a:txBody>
                    <a:bodyPr/>
                    <a:lstStyle/>
                    <a:p>
                      <a:pPr algn="ctr"/>
                      <a:r>
                        <a:rPr lang="en-US" sz="1600" dirty="0"/>
                        <a:t>Project Phases</a:t>
                      </a:r>
                    </a:p>
                  </a:txBody>
                  <a:tcPr/>
                </a:tc>
                <a:tc hMerge="1">
                  <a:txBody>
                    <a:bodyPr/>
                    <a:lstStyle/>
                    <a:p>
                      <a:endParaRPr dirty="0"/>
                    </a:p>
                  </a:txBody>
                  <a:tcPr/>
                </a:tc>
                <a:tc>
                  <a:txBody>
                    <a:bodyPr/>
                    <a:lstStyle/>
                    <a:p>
                      <a:pPr algn="ctr"/>
                      <a:r>
                        <a:rPr lang="en-US" sz="1600" dirty="0"/>
                        <a:t>Summer 2023</a:t>
                      </a:r>
                    </a:p>
                  </a:txBody>
                  <a:tcPr/>
                </a:tc>
                <a:tc>
                  <a:txBody>
                    <a:bodyPr/>
                    <a:lstStyle/>
                    <a:p>
                      <a:pPr algn="ctr"/>
                      <a:r>
                        <a:rPr lang="en-US" sz="1600" dirty="0"/>
                        <a:t>Fall 2023</a:t>
                      </a:r>
                    </a:p>
                  </a:txBody>
                  <a:tcPr/>
                </a:tc>
                <a:tc>
                  <a:txBody>
                    <a:bodyPr/>
                    <a:lstStyle/>
                    <a:p>
                      <a:pPr algn="ctr"/>
                      <a:r>
                        <a:rPr lang="en-US" sz="1600" dirty="0"/>
                        <a:t>Winter 2024</a:t>
                      </a:r>
                    </a:p>
                  </a:txBody>
                  <a:tcPr/>
                </a:tc>
                <a:tc>
                  <a:txBody>
                    <a:bodyPr/>
                    <a:lstStyle/>
                    <a:p>
                      <a:pPr algn="ctr"/>
                      <a:r>
                        <a:rPr lang="en-US" sz="1600" dirty="0"/>
                        <a:t>Spring 2024</a:t>
                      </a:r>
                    </a:p>
                  </a:txBody>
                  <a:tcPr/>
                </a:tc>
                <a:tc>
                  <a:txBody>
                    <a:bodyPr/>
                    <a:lstStyle/>
                    <a:p>
                      <a:pPr algn="ctr"/>
                      <a:r>
                        <a:rPr lang="en-US" sz="1600" dirty="0"/>
                        <a:t>Summer 2024</a:t>
                      </a:r>
                    </a:p>
                  </a:txBody>
                  <a:tcPr/>
                </a:tc>
                <a:extLst>
                  <a:ext uri="{0D108BD9-81ED-4DB2-BD59-A6C34878D82A}">
                    <a16:rowId xmlns:a16="http://schemas.microsoft.com/office/drawing/2014/main" val="3129408754"/>
                  </a:ext>
                </a:extLst>
              </a:tr>
              <a:tr h="80161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t>Phase 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t>Grade 8 and HS Courses</a:t>
                      </a:r>
                    </a:p>
                  </a:txBody>
                  <a:tcPr/>
                </a:tc>
                <a:tc>
                  <a:txBody>
                    <a:bodyPr/>
                    <a:lstStyle/>
                    <a:p>
                      <a:pPr algn="ctr"/>
                      <a:r>
                        <a:rPr lang="en-US" sz="1600" dirty="0"/>
                        <a:t>Request for Curriculum</a:t>
                      </a:r>
                    </a:p>
                  </a:txBody>
                  <a:tcPr/>
                </a:tc>
                <a:tc>
                  <a:txBody>
                    <a:bodyPr/>
                    <a:lstStyle/>
                    <a:p>
                      <a:pPr algn="r"/>
                      <a:endParaRPr lang="en-US" dirty="0"/>
                    </a:p>
                  </a:txBody>
                  <a:tcPr>
                    <a:solidFill>
                      <a:schemeClr val="accent2"/>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07434201"/>
                  </a:ext>
                </a:extLst>
              </a:tr>
              <a:tr h="642565">
                <a:tc>
                  <a:txBody>
                    <a:bodyPr/>
                    <a:lstStyle/>
                    <a:p>
                      <a:pPr algn="r"/>
                      <a:endParaRPr lang="en-US" sz="1600" dirty="0"/>
                    </a:p>
                  </a:txBody>
                  <a:tcPr/>
                </a:tc>
                <a:tc>
                  <a:txBody>
                    <a:bodyPr/>
                    <a:lstStyle/>
                    <a:p>
                      <a:pPr algn="ctr"/>
                      <a:r>
                        <a:rPr lang="en-US" sz="1600" dirty="0"/>
                        <a:t>Review Team Work</a:t>
                      </a:r>
                    </a:p>
                  </a:txBody>
                  <a:tcPr/>
                </a:tc>
                <a:tc>
                  <a:txBody>
                    <a:bodyPr/>
                    <a:lstStyle/>
                    <a:p>
                      <a:pPr algn="r"/>
                      <a:endParaRPr lang="en-US" dirty="0"/>
                    </a:p>
                  </a:txBody>
                  <a:tcPr>
                    <a:solidFill>
                      <a:schemeClr val="accent2"/>
                    </a:solidFill>
                  </a:tcPr>
                </a:tc>
                <a:tc>
                  <a:txBody>
                    <a:bodyPr/>
                    <a:lstStyle/>
                    <a:p>
                      <a:endParaRPr lang="en-US" dirty="0"/>
                    </a:p>
                  </a:txBody>
                  <a:tcPr>
                    <a:solidFill>
                      <a:schemeClr val="accent2"/>
                    </a:solidFill>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01924308"/>
                  </a:ext>
                </a:extLst>
              </a:tr>
              <a:tr h="80161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t>Phase 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t>Grades 5, 6, and 7</a:t>
                      </a:r>
                    </a:p>
                  </a:txBody>
                  <a:tcPr/>
                </a:tc>
                <a:tc>
                  <a:txBody>
                    <a:bodyPr/>
                    <a:lstStyle/>
                    <a:p>
                      <a:pPr algn="ctr"/>
                      <a:r>
                        <a:rPr lang="en-US" sz="1600" dirty="0"/>
                        <a:t>Request for Curriculum</a:t>
                      </a:r>
                    </a:p>
                  </a:txBody>
                  <a:tcPr/>
                </a:tc>
                <a:tc>
                  <a:txBody>
                    <a:bodyPr/>
                    <a:lstStyle/>
                    <a:p>
                      <a:endParaRPr lang="en-US" dirty="0"/>
                    </a:p>
                  </a:txBody>
                  <a:tcPr/>
                </a:tc>
                <a:tc>
                  <a:txBody>
                    <a:bodyPr/>
                    <a:lstStyle/>
                    <a:p>
                      <a:endParaRPr lang="en-US" dirty="0"/>
                    </a:p>
                  </a:txBody>
                  <a:tcPr>
                    <a:solidFill>
                      <a:schemeClr val="accent2"/>
                    </a:solidFill>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91004717"/>
                  </a:ext>
                </a:extLst>
              </a:tr>
              <a:tr h="642565">
                <a:tc>
                  <a:txBody>
                    <a:bodyPr/>
                    <a:lstStyle/>
                    <a:p>
                      <a:pPr algn="r"/>
                      <a:endParaRPr lang="en-US" sz="1600" dirty="0"/>
                    </a:p>
                  </a:txBody>
                  <a:tcPr/>
                </a:tc>
                <a:tc>
                  <a:txBody>
                    <a:bodyPr/>
                    <a:lstStyle/>
                    <a:p>
                      <a:pPr algn="ctr"/>
                      <a:r>
                        <a:rPr lang="en-US" sz="1600" dirty="0"/>
                        <a:t>Review Team Work</a:t>
                      </a:r>
                    </a:p>
                  </a:txBody>
                  <a:tcPr/>
                </a:tc>
                <a:tc>
                  <a:txBody>
                    <a:bodyPr/>
                    <a:lstStyle/>
                    <a:p>
                      <a:endParaRPr lang="en-US" dirty="0"/>
                    </a:p>
                  </a:txBody>
                  <a:tcPr/>
                </a:tc>
                <a:tc>
                  <a:txBody>
                    <a:bodyPr/>
                    <a:lstStyle/>
                    <a:p>
                      <a:endParaRPr lang="en-US" dirty="0"/>
                    </a:p>
                  </a:txBody>
                  <a:tcPr>
                    <a:solidFill>
                      <a:schemeClr val="accent2"/>
                    </a:solidFill>
                  </a:tcPr>
                </a:tc>
                <a:tc>
                  <a:txBody>
                    <a:bodyPr/>
                    <a:lstStyle/>
                    <a:p>
                      <a:endParaRPr lang="en-US" dirty="0"/>
                    </a:p>
                  </a:txBody>
                  <a:tcPr>
                    <a:solidFill>
                      <a:schemeClr val="accent2"/>
                    </a:solidFill>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05046308"/>
                  </a:ext>
                </a:extLst>
              </a:tr>
              <a:tr h="80161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t>Phase 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1" i="0" u="none" strike="noStrike" cap="none" dirty="0">
                          <a:solidFill>
                            <a:schemeClr val="dk1"/>
                          </a:solidFill>
                          <a:latin typeface="+mn-lt"/>
                          <a:ea typeface="+mn-ea"/>
                          <a:cs typeface="+mn-cs"/>
                          <a:sym typeface="Arial"/>
                        </a:rPr>
                        <a:t>Kinder</a:t>
                      </a:r>
                      <a:r>
                        <a:rPr lang="en-US" sz="1600" b="1" dirty="0"/>
                        <a:t> to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t>Grade 4</a:t>
                      </a:r>
                    </a:p>
                  </a:txBody>
                  <a:tcPr/>
                </a:tc>
                <a:tc>
                  <a:txBody>
                    <a:bodyPr/>
                    <a:lstStyle/>
                    <a:p>
                      <a:pPr algn="ctr"/>
                      <a:r>
                        <a:rPr lang="en-US" sz="1600" dirty="0"/>
                        <a:t>Request for Curriculum</a:t>
                      </a:r>
                    </a:p>
                  </a:txBody>
                  <a:tcPr/>
                </a:tc>
                <a:tc>
                  <a:txBody>
                    <a:bodyPr/>
                    <a:lstStyle/>
                    <a:p>
                      <a:endParaRPr lang="en-US" dirty="0"/>
                    </a:p>
                  </a:txBody>
                  <a:tcPr/>
                </a:tc>
                <a:tc>
                  <a:txBody>
                    <a:bodyPr/>
                    <a:lstStyle/>
                    <a:p>
                      <a:endParaRPr lang="en-US" dirty="0"/>
                    </a:p>
                  </a:txBody>
                  <a:tcPr/>
                </a:tc>
                <a:tc>
                  <a:txBody>
                    <a:bodyPr/>
                    <a:lstStyle/>
                    <a:p>
                      <a:endParaRPr lang="en-US" dirty="0"/>
                    </a:p>
                  </a:txBody>
                  <a:tcPr>
                    <a:solidFill>
                      <a:schemeClr val="accent2"/>
                    </a:solidFill>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80625763"/>
                  </a:ext>
                </a:extLst>
              </a:tr>
              <a:tr h="642565">
                <a:tc>
                  <a:txBody>
                    <a:bodyPr/>
                    <a:lstStyle/>
                    <a:p>
                      <a:pPr algn="r"/>
                      <a:endParaRPr lang="en-US" sz="1600" dirty="0"/>
                    </a:p>
                  </a:txBody>
                  <a:tcPr/>
                </a:tc>
                <a:tc>
                  <a:txBody>
                    <a:bodyPr/>
                    <a:lstStyle/>
                    <a:p>
                      <a:pPr algn="ctr"/>
                      <a:r>
                        <a:rPr lang="en-US" sz="1600" dirty="0"/>
                        <a:t>Review Team Work</a:t>
                      </a:r>
                    </a:p>
                  </a:txBody>
                  <a:tcPr/>
                </a:tc>
                <a:tc>
                  <a:txBody>
                    <a:bodyPr/>
                    <a:lstStyle/>
                    <a:p>
                      <a:endParaRPr lang="en-US" dirty="0"/>
                    </a:p>
                  </a:txBody>
                  <a:tcPr/>
                </a:tc>
                <a:tc>
                  <a:txBody>
                    <a:bodyPr/>
                    <a:lstStyle/>
                    <a:p>
                      <a:endParaRPr lang="en-US" dirty="0"/>
                    </a:p>
                  </a:txBody>
                  <a:tcPr/>
                </a:tc>
                <a:tc>
                  <a:txBody>
                    <a:bodyPr/>
                    <a:lstStyle/>
                    <a:p>
                      <a:endParaRPr lang="en-US" dirty="0"/>
                    </a:p>
                  </a:txBody>
                  <a:tcPr>
                    <a:solidFill>
                      <a:schemeClr val="accent2"/>
                    </a:solidFill>
                  </a:tcPr>
                </a:tc>
                <a:tc>
                  <a:txBody>
                    <a:bodyPr/>
                    <a:lstStyle/>
                    <a:p>
                      <a:endParaRPr lang="en-US" dirty="0"/>
                    </a:p>
                  </a:txBody>
                  <a:tcPr>
                    <a:solidFill>
                      <a:schemeClr val="accent2"/>
                    </a:solidFill>
                  </a:tcPr>
                </a:tc>
                <a:tc>
                  <a:txBody>
                    <a:bodyPr/>
                    <a:lstStyle/>
                    <a:p>
                      <a:endParaRPr lang="en-US" dirty="0"/>
                    </a:p>
                  </a:txBody>
                  <a:tcPr/>
                </a:tc>
                <a:extLst>
                  <a:ext uri="{0D108BD9-81ED-4DB2-BD59-A6C34878D82A}">
                    <a16:rowId xmlns:a16="http://schemas.microsoft.com/office/drawing/2014/main" val="2409695325"/>
                  </a:ext>
                </a:extLst>
              </a:tr>
              <a:tr h="642565">
                <a:tc>
                  <a:txBody>
                    <a:bodyPr/>
                    <a:lstStyle/>
                    <a:p>
                      <a:pPr algn="ctr"/>
                      <a:r>
                        <a:rPr lang="en-US" sz="1600" b="1" i="0" u="none" strike="noStrike" cap="none" dirty="0">
                          <a:solidFill>
                            <a:schemeClr val="dk1"/>
                          </a:solidFill>
                          <a:latin typeface="+mn-lt"/>
                          <a:ea typeface="+mn-ea"/>
                          <a:cs typeface="+mn-cs"/>
                          <a:sym typeface="Arial"/>
                        </a:rPr>
                        <a:t>Reviews Published</a:t>
                      </a:r>
                    </a:p>
                  </a:txBody>
                  <a:tcPr/>
                </a:tc>
                <a:tc>
                  <a:txBody>
                    <a:bodyPr/>
                    <a:lstStyle/>
                    <a:p>
                      <a:pPr algn="ctr"/>
                      <a:endParaRPr lang="en-US" sz="1600" dirty="0"/>
                    </a:p>
                  </a:txBody>
                  <a:tcPr/>
                </a:tc>
                <a:tc>
                  <a:txBody>
                    <a:bodyPr/>
                    <a:lstStyle/>
                    <a:p>
                      <a:endParaRPr lang="en-US" dirty="0"/>
                    </a:p>
                  </a:txBody>
                  <a:tcPr>
                    <a:solidFill>
                      <a:srgbClr val="F7D0D0"/>
                    </a:solidFill>
                  </a:tcPr>
                </a:tc>
                <a:tc>
                  <a:txBody>
                    <a:bodyPr/>
                    <a:lstStyle/>
                    <a:p>
                      <a:endParaRPr lang="en-US" dirty="0"/>
                    </a:p>
                  </a:txBody>
                  <a:tcPr>
                    <a:solidFill>
                      <a:srgbClr val="F7D0D0"/>
                    </a:solidFill>
                  </a:tcPr>
                </a:tc>
                <a:tc>
                  <a:txBody>
                    <a:bodyPr/>
                    <a:lstStyle/>
                    <a:p>
                      <a:endParaRPr lang="en-US" sz="1400" b="0" i="0" u="none" strike="noStrike" cap="none" dirty="0">
                        <a:solidFill>
                          <a:schemeClr val="dk1"/>
                        </a:solidFill>
                        <a:latin typeface="+mn-lt"/>
                        <a:ea typeface="+mn-ea"/>
                        <a:cs typeface="+mn-cs"/>
                        <a:sym typeface="Arial"/>
                      </a:endParaRPr>
                    </a:p>
                  </a:txBody>
                  <a:tcPr>
                    <a:solidFill>
                      <a:srgbClr val="F7D0D0"/>
                    </a:solidFill>
                  </a:tcPr>
                </a:tc>
                <a:tc>
                  <a:txBody>
                    <a:bodyPr/>
                    <a:lstStyle/>
                    <a:p>
                      <a:endParaRPr lang="en-US" dirty="0"/>
                    </a:p>
                  </a:txBody>
                  <a:tcPr>
                    <a:solidFill>
                      <a:srgbClr val="F7D0D0"/>
                    </a:solidFill>
                  </a:tcPr>
                </a:tc>
                <a:tc>
                  <a:txBody>
                    <a:bodyPr/>
                    <a:lstStyle/>
                    <a:p>
                      <a:endParaRPr lang="en-US" dirty="0"/>
                    </a:p>
                  </a:txBody>
                  <a:tcPr>
                    <a:solidFill>
                      <a:schemeClr val="accent2"/>
                    </a:solidFill>
                  </a:tcPr>
                </a:tc>
                <a:extLst>
                  <a:ext uri="{0D108BD9-81ED-4DB2-BD59-A6C34878D82A}">
                    <a16:rowId xmlns:a16="http://schemas.microsoft.com/office/drawing/2014/main" val="1500067942"/>
                  </a:ext>
                </a:extLst>
              </a:tr>
            </a:tbl>
          </a:graphicData>
        </a:graphic>
      </p:graphicFrame>
    </p:spTree>
    <p:extLst>
      <p:ext uri="{BB962C8B-B14F-4D97-AF65-F5344CB8AC3E}">
        <p14:creationId xmlns:p14="http://schemas.microsoft.com/office/powerpoint/2010/main" val="603303606"/>
      </p:ext>
    </p:extLst>
  </p:cSld>
  <p:clrMapOvr>
    <a:masterClrMapping/>
  </p:clrMapOvr>
</p:sld>
</file>

<file path=ppt/theme/theme1.xml><?xml version="1.0" encoding="utf-8"?>
<a:theme xmlns:a="http://schemas.openxmlformats.org/drawingml/2006/main" name="1_Office Theme">
  <a:themeElements>
    <a:clrScheme name="Rhode Island">
      <a:dk1>
        <a:srgbClr val="000000"/>
      </a:dk1>
      <a:lt1>
        <a:srgbClr val="FFFFFF"/>
      </a:lt1>
      <a:dk2>
        <a:srgbClr val="44546A"/>
      </a:dk2>
      <a:lt2>
        <a:srgbClr val="C4C4C4"/>
      </a:lt2>
      <a:accent1>
        <a:srgbClr val="EB5152"/>
      </a:accent1>
      <a:accent2>
        <a:srgbClr val="1E497F"/>
      </a:accent2>
      <a:accent3>
        <a:srgbClr val="8FBAE4"/>
      </a:accent3>
      <a:accent4>
        <a:srgbClr val="FFC709"/>
      </a:accent4>
      <a:accent5>
        <a:srgbClr val="404040"/>
      </a:accent5>
      <a:accent6>
        <a:srgbClr val="65656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8E6A92595AE2479C09201FA745A33E" ma:contentTypeVersion="12" ma:contentTypeDescription="Create a new document." ma:contentTypeScope="" ma:versionID="a2f7b05e14109b7bf30e5e77caa139da">
  <xsd:schema xmlns:xsd="http://www.w3.org/2001/XMLSchema" xmlns:xs="http://www.w3.org/2001/XMLSchema" xmlns:p="http://schemas.microsoft.com/office/2006/metadata/properties" xmlns:ns3="aa830e1d-28c7-4681-b416-7f16a74a524d" xmlns:ns4="988614e6-3e63-49b9-8576-99f3723739b1" targetNamespace="http://schemas.microsoft.com/office/2006/metadata/properties" ma:root="true" ma:fieldsID="feaf8e1ec36f462a8aec3a5ef5720625" ns3:_="" ns4:_="">
    <xsd:import namespace="aa830e1d-28c7-4681-b416-7f16a74a524d"/>
    <xsd:import namespace="988614e6-3e63-49b9-8576-99f3723739b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830e1d-28c7-4681-b416-7f16a74a52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8614e6-3e63-49b9-8576-99f3723739b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41A106-5EA3-49F6-A198-7C46C0930BDF}">
  <ds:schemaRefs>
    <ds:schemaRef ds:uri="http://schemas.microsoft.com/sharepoint/v3/contenttype/forms"/>
  </ds:schemaRefs>
</ds:datastoreItem>
</file>

<file path=customXml/itemProps2.xml><?xml version="1.0" encoding="utf-8"?>
<ds:datastoreItem xmlns:ds="http://schemas.openxmlformats.org/officeDocument/2006/customXml" ds:itemID="{72364073-7D80-4C72-8340-E9AB4EEB5866}">
  <ds:schemaRefs>
    <ds:schemaRef ds:uri="988614e6-3e63-49b9-8576-99f3723739b1"/>
    <ds:schemaRef ds:uri="aa830e1d-28c7-4681-b416-7f16a74a52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1053859-CA02-4F9E-8438-FF9985F049CF}">
  <ds:schemaRefs>
    <ds:schemaRef ds:uri="988614e6-3e63-49b9-8576-99f3723739b1"/>
    <ds:schemaRef ds:uri="aa830e1d-28c7-4681-b416-7f16a74a52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2737</TotalTime>
  <Words>3434</Words>
  <Application>Microsoft Office PowerPoint</Application>
  <PresentationFormat>Widescreen</PresentationFormat>
  <Paragraphs>303</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Symbol</vt:lpstr>
      <vt:lpstr>Arial</vt:lpstr>
      <vt:lpstr>var(--font-sans-vf)</vt:lpstr>
      <vt:lpstr>Calibri</vt:lpstr>
      <vt:lpstr>Libre Franklin</vt:lpstr>
      <vt:lpstr>1_Office Theme</vt:lpstr>
      <vt:lpstr>Rhode Island Core Curriculum Reviews</vt:lpstr>
      <vt:lpstr>Agenda</vt:lpstr>
      <vt:lpstr>What the State Reviews Are and Are Not</vt:lpstr>
      <vt:lpstr>High-Quality Curriculum in Social Studies</vt:lpstr>
      <vt:lpstr>High-Quality Curriculum in Social Studies</vt:lpstr>
      <vt:lpstr>High-Quality Curriculum in Social Studies</vt:lpstr>
      <vt:lpstr>High-Quality Curriculum in Social Studies</vt:lpstr>
      <vt:lpstr>High-Quality Curriculum in Social Studies</vt:lpstr>
      <vt:lpstr>Review Timeline</vt:lpstr>
      <vt:lpstr>Request for Curriculum</vt:lpstr>
      <vt:lpstr>Request for Curriculum</vt:lpstr>
      <vt:lpstr>Request for Curriculum</vt:lpstr>
      <vt:lpstr>Review Team Selection</vt:lpstr>
      <vt:lpstr>Review Protocol</vt:lpstr>
      <vt:lpstr>Review Team Orientation and Training</vt:lpstr>
      <vt:lpstr>Review Team Meetings</vt:lpstr>
      <vt:lpstr>Meeting Minimum Requirements</vt:lpstr>
      <vt:lpstr>Curricula that Meet Minimum Requirements</vt:lpstr>
      <vt:lpstr>Review Report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and Curriculum Updates</dc:title>
  <dc:creator>Hollander, Arielle</dc:creator>
  <cp:lastModifiedBy>Ducady, Geralyn</cp:lastModifiedBy>
  <cp:revision>447</cp:revision>
  <dcterms:modified xsi:type="dcterms:W3CDTF">2024-12-03T20:12:53Z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0x010100698E6A92595AE2479C09201FA745A33E</vt:lpwstr>
  </property>
</Properties>
</file>